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346" r:id="rId3"/>
    <p:sldId id="350" r:id="rId4"/>
    <p:sldId id="349" r:id="rId5"/>
    <p:sldId id="351" r:id="rId6"/>
    <p:sldId id="348" r:id="rId7"/>
    <p:sldId id="352" r:id="rId8"/>
    <p:sldId id="353" r:id="rId9"/>
    <p:sldId id="354" r:id="rId10"/>
    <p:sldId id="355" r:id="rId11"/>
    <p:sldId id="357" r:id="rId12"/>
    <p:sldId id="356" r:id="rId13"/>
    <p:sldId id="298" r:id="rId14"/>
    <p:sldId id="300" r:id="rId15"/>
    <p:sldId id="362" r:id="rId16"/>
    <p:sldId id="363" r:id="rId17"/>
    <p:sldId id="364" r:id="rId18"/>
    <p:sldId id="307" r:id="rId19"/>
    <p:sldId id="323" r:id="rId20"/>
    <p:sldId id="321" r:id="rId21"/>
    <p:sldId id="322" r:id="rId22"/>
    <p:sldId id="301" r:id="rId23"/>
    <p:sldId id="318" r:id="rId24"/>
    <p:sldId id="319" r:id="rId25"/>
    <p:sldId id="320" r:id="rId26"/>
    <p:sldId id="302" r:id="rId27"/>
    <p:sldId id="303" r:id="rId28"/>
    <p:sldId id="339" r:id="rId29"/>
    <p:sldId id="366" r:id="rId30"/>
    <p:sldId id="324" r:id="rId31"/>
    <p:sldId id="306" r:id="rId32"/>
    <p:sldId id="312" r:id="rId33"/>
    <p:sldId id="317" r:id="rId34"/>
    <p:sldId id="328" r:id="rId35"/>
    <p:sldId id="325" r:id="rId36"/>
    <p:sldId id="313" r:id="rId37"/>
    <p:sldId id="314" r:id="rId38"/>
    <p:sldId id="329" r:id="rId39"/>
    <p:sldId id="330" r:id="rId40"/>
    <p:sldId id="326" r:id="rId41"/>
    <p:sldId id="327" r:id="rId42"/>
    <p:sldId id="315" r:id="rId43"/>
    <p:sldId id="331" r:id="rId44"/>
    <p:sldId id="304" r:id="rId45"/>
    <p:sldId id="365" r:id="rId46"/>
    <p:sldId id="332" r:id="rId47"/>
    <p:sldId id="305" r:id="rId48"/>
    <p:sldId id="310" r:id="rId49"/>
    <p:sldId id="333" r:id="rId50"/>
    <p:sldId id="358" r:id="rId51"/>
    <p:sldId id="359" r:id="rId52"/>
    <p:sldId id="336" r:id="rId53"/>
    <p:sldId id="335" r:id="rId54"/>
    <p:sldId id="361" r:id="rId55"/>
    <p:sldId id="308" r:id="rId56"/>
    <p:sldId id="337" r:id="rId57"/>
    <p:sldId id="338" r:id="rId58"/>
    <p:sldId id="340" r:id="rId59"/>
    <p:sldId id="341" r:id="rId60"/>
    <p:sldId id="345"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3A5"/>
    <a:srgbClr val="EAEAEA"/>
    <a:srgbClr val="717EBD"/>
    <a:srgbClr val="E7E7E7"/>
    <a:srgbClr val="747679"/>
    <a:srgbClr val="002147"/>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0" autoAdjust="0"/>
    <p:restoredTop sz="81724" autoAdjust="0"/>
  </p:normalViewPr>
  <p:slideViewPr>
    <p:cSldViewPr snapToGrid="0" snapToObjects="1">
      <p:cViewPr varScale="1">
        <p:scale>
          <a:sx n="44" d="100"/>
          <a:sy n="44" d="100"/>
        </p:scale>
        <p:origin x="-1080" y="-102"/>
      </p:cViewPr>
      <p:guideLst>
        <p:guide orient="horz" pos="1413"/>
        <p:guide orient="horz" pos="1001"/>
        <p:guide orient="horz" pos="751"/>
        <p:guide orient="horz" pos="4184"/>
        <p:guide orient="horz" pos="4018"/>
        <p:guide pos="2880"/>
        <p:guide pos="185"/>
        <p:guide pos="5581"/>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FA4ED7-E861-4E4C-B772-CFBC71923B81}" type="datetimeFigureOut">
              <a:rPr lang="en-US"/>
              <a:pPr>
                <a:defRPr/>
              </a:pPr>
              <a:t>7/29/2013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67D80D7-68E2-44FA-83C8-B01BB8B964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iakép helye 1"/>
          <p:cNvSpPr>
            <a:spLocks noGrp="1" noRot="1" noChangeAspect="1"/>
          </p:cNvSpPr>
          <p:nvPr>
            <p:ph type="sldImg"/>
          </p:nvPr>
        </p:nvSpPr>
        <p:spPr bwMode="auto">
          <a:noFill/>
          <a:ln>
            <a:solidFill>
              <a:srgbClr val="000000"/>
            </a:solidFill>
            <a:miter lim="800000"/>
            <a:headEnd/>
            <a:tailEnd/>
          </a:ln>
        </p:spPr>
      </p:sp>
      <p:sp>
        <p:nvSpPr>
          <p:cNvPr id="33794"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Dia számának helye 3"/>
          <p:cNvSpPr>
            <a:spLocks noGrp="1"/>
          </p:cNvSpPr>
          <p:nvPr>
            <p:ph type="sldNum" sz="quarter" idx="5"/>
          </p:nvPr>
        </p:nvSpPr>
        <p:spPr/>
        <p:txBody>
          <a:bodyPr/>
          <a:lstStyle/>
          <a:p>
            <a:pPr>
              <a:defRPr/>
            </a:pPr>
            <a:fld id="{A7D336F6-C325-49CD-B858-3DCD5BC7F8F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iakép helye 1"/>
          <p:cNvSpPr>
            <a:spLocks noGrp="1" noRot="1" noChangeAspect="1"/>
          </p:cNvSpPr>
          <p:nvPr>
            <p:ph type="sldImg"/>
          </p:nvPr>
        </p:nvSpPr>
        <p:spPr bwMode="auto">
          <a:noFill/>
          <a:ln>
            <a:solidFill>
              <a:srgbClr val="000000"/>
            </a:solidFill>
            <a:miter lim="800000"/>
            <a:headEnd/>
            <a:tailEnd/>
          </a:ln>
        </p:spPr>
      </p:sp>
      <p:sp>
        <p:nvSpPr>
          <p:cNvPr id="55298"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Dia számának helye 3"/>
          <p:cNvSpPr>
            <a:spLocks noGrp="1"/>
          </p:cNvSpPr>
          <p:nvPr>
            <p:ph type="sldNum" sz="quarter" idx="5"/>
          </p:nvPr>
        </p:nvSpPr>
        <p:spPr/>
        <p:txBody>
          <a:bodyPr/>
          <a:lstStyle/>
          <a:p>
            <a:pPr>
              <a:defRPr/>
            </a:pPr>
            <a:fld id="{273D6AB6-AA26-43AF-AE3E-FEBEA2C1C01B}"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Diakép helye 1"/>
          <p:cNvSpPr>
            <a:spLocks noGrp="1" noRot="1" noChangeAspect="1"/>
          </p:cNvSpPr>
          <p:nvPr>
            <p:ph type="sldImg"/>
          </p:nvPr>
        </p:nvSpPr>
        <p:spPr bwMode="auto">
          <a:noFill/>
          <a:ln>
            <a:solidFill>
              <a:srgbClr val="000000"/>
            </a:solidFill>
            <a:miter lim="800000"/>
            <a:headEnd/>
            <a:tailEnd/>
          </a:ln>
        </p:spPr>
      </p:sp>
      <p:sp>
        <p:nvSpPr>
          <p:cNvPr id="57346"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Dia számának helye 3"/>
          <p:cNvSpPr>
            <a:spLocks noGrp="1"/>
          </p:cNvSpPr>
          <p:nvPr>
            <p:ph type="sldNum" sz="quarter" idx="5"/>
          </p:nvPr>
        </p:nvSpPr>
        <p:spPr/>
        <p:txBody>
          <a:bodyPr/>
          <a:lstStyle/>
          <a:p>
            <a:pPr>
              <a:defRPr/>
            </a:pPr>
            <a:fld id="{1F5B1C74-B28F-4879-80E3-E4E807F0D7ED}"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iakép helye 1"/>
          <p:cNvSpPr>
            <a:spLocks noGrp="1" noRot="1" noChangeAspect="1" noTextEdit="1"/>
          </p:cNvSpPr>
          <p:nvPr>
            <p:ph type="sldImg"/>
          </p:nvPr>
        </p:nvSpPr>
        <p:spPr bwMode="auto">
          <a:noFill/>
          <a:ln>
            <a:solidFill>
              <a:srgbClr val="000000"/>
            </a:solidFill>
            <a:miter lim="800000"/>
            <a:headEnd/>
            <a:tailEnd/>
          </a:ln>
        </p:spPr>
      </p:sp>
      <p:sp>
        <p:nvSpPr>
          <p:cNvPr id="59394"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20C46D2-27DB-4DBD-BB03-1A8FA1624B68}" type="slidenum">
              <a:rPr lang="en-US" sz="1200">
                <a:latin typeface="+mn-lt"/>
                <a:cs typeface="+mn-cs"/>
              </a:rPr>
              <a:pPr algn="r" fontAlgn="auto">
                <a:spcBef>
                  <a:spcPts val="0"/>
                </a:spcBef>
                <a:spcAft>
                  <a:spcPts val="0"/>
                </a:spcAft>
                <a:defRPr/>
              </a:pPr>
              <a:t>15</a:t>
            </a:fld>
            <a:endParaRPr lang="en-US"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b="1"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579BF75-3159-4FAF-9E9E-D31094D020C5}" type="slidenum">
              <a:rPr lang="en-US" sz="1200">
                <a:latin typeface="+mn-lt"/>
                <a:cs typeface="+mn-cs"/>
              </a:rPr>
              <a:pPr algn="r" fontAlgn="auto">
                <a:spcBef>
                  <a:spcPts val="0"/>
                </a:spcBef>
                <a:spcAft>
                  <a:spcPts val="0"/>
                </a:spcAft>
                <a:defRPr/>
              </a:pPr>
              <a:t>16</a:t>
            </a:fld>
            <a:endParaRPr lang="en-US"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iakép helye 1"/>
          <p:cNvSpPr>
            <a:spLocks noGrp="1" noRot="1" noChangeAspect="1" noTextEdit="1"/>
          </p:cNvSpPr>
          <p:nvPr>
            <p:ph type="sldImg"/>
          </p:nvPr>
        </p:nvSpPr>
        <p:spPr bwMode="auto">
          <a:noFill/>
          <a:ln>
            <a:solidFill>
              <a:srgbClr val="000000"/>
            </a:solidFill>
            <a:miter lim="800000"/>
            <a:headEnd/>
            <a:tailEnd/>
          </a:ln>
        </p:spPr>
      </p:sp>
      <p:sp>
        <p:nvSpPr>
          <p:cNvPr id="6349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hu-HU" sz="1100"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EB68667-3805-489A-85C6-A6FD2FAC53F9}" type="slidenum">
              <a:rPr lang="en-US" sz="1200">
                <a:latin typeface="+mn-lt"/>
                <a:cs typeface="+mn-cs"/>
              </a:rPr>
              <a:pPr algn="r" fontAlgn="auto">
                <a:spcBef>
                  <a:spcPts val="0"/>
                </a:spcBef>
                <a:spcAft>
                  <a:spcPts val="0"/>
                </a:spcAft>
                <a:defRPr/>
              </a:pPr>
              <a:t>17</a:t>
            </a:fld>
            <a:endParaRPr lang="en-US" sz="1200">
              <a:latin typeface="+mn-lt"/>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iakép helye 1"/>
          <p:cNvSpPr>
            <a:spLocks noGrp="1" noRot="1" noChangeAspect="1"/>
          </p:cNvSpPr>
          <p:nvPr>
            <p:ph type="sldImg"/>
          </p:nvPr>
        </p:nvSpPr>
        <p:spPr bwMode="auto">
          <a:noFill/>
          <a:ln>
            <a:solidFill>
              <a:srgbClr val="000000"/>
            </a:solidFill>
            <a:miter lim="800000"/>
            <a:headEnd/>
            <a:tailEnd/>
          </a:ln>
        </p:spPr>
      </p:sp>
      <p:sp>
        <p:nvSpPr>
          <p:cNvPr id="65538"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Dia számának helye 3"/>
          <p:cNvSpPr>
            <a:spLocks noGrp="1"/>
          </p:cNvSpPr>
          <p:nvPr>
            <p:ph type="sldNum" sz="quarter" idx="5"/>
          </p:nvPr>
        </p:nvSpPr>
        <p:spPr/>
        <p:txBody>
          <a:bodyPr/>
          <a:lstStyle/>
          <a:p>
            <a:pPr>
              <a:defRPr/>
            </a:pPr>
            <a:fld id="{7BF3663B-2256-4607-8ED2-7A234924DD66}"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Diakép helye 1"/>
          <p:cNvSpPr>
            <a:spLocks noGrp="1" noRot="1" noChangeAspect="1"/>
          </p:cNvSpPr>
          <p:nvPr>
            <p:ph type="sldImg"/>
          </p:nvPr>
        </p:nvSpPr>
        <p:spPr bwMode="auto">
          <a:noFill/>
          <a:ln>
            <a:solidFill>
              <a:srgbClr val="000000"/>
            </a:solidFill>
            <a:miter lim="800000"/>
            <a:headEnd/>
            <a:tailEnd/>
          </a:ln>
        </p:spPr>
      </p:sp>
      <p:sp>
        <p:nvSpPr>
          <p:cNvPr id="67586"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Dia számának helye 3"/>
          <p:cNvSpPr>
            <a:spLocks noGrp="1"/>
          </p:cNvSpPr>
          <p:nvPr>
            <p:ph type="sldNum" sz="quarter" idx="5"/>
          </p:nvPr>
        </p:nvSpPr>
        <p:spPr/>
        <p:txBody>
          <a:bodyPr/>
          <a:lstStyle/>
          <a:p>
            <a:pPr>
              <a:defRPr/>
            </a:pPr>
            <a:fld id="{B72198BC-6052-4AB6-B985-057505339340}"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iakép helye 1"/>
          <p:cNvSpPr>
            <a:spLocks noGrp="1" noRot="1" noChangeAspect="1"/>
          </p:cNvSpPr>
          <p:nvPr>
            <p:ph type="sldImg"/>
          </p:nvPr>
        </p:nvSpPr>
        <p:spPr bwMode="auto">
          <a:noFill/>
          <a:ln>
            <a:solidFill>
              <a:srgbClr val="000000"/>
            </a:solidFill>
            <a:miter lim="800000"/>
            <a:headEnd/>
            <a:tailEnd/>
          </a:ln>
        </p:spPr>
      </p:sp>
      <p:sp>
        <p:nvSpPr>
          <p:cNvPr id="72706"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Dia számának helye 3"/>
          <p:cNvSpPr>
            <a:spLocks noGrp="1"/>
          </p:cNvSpPr>
          <p:nvPr>
            <p:ph type="sldNum" sz="quarter" idx="5"/>
          </p:nvPr>
        </p:nvSpPr>
        <p:spPr/>
        <p:txBody>
          <a:bodyPr/>
          <a:lstStyle/>
          <a:p>
            <a:pPr>
              <a:defRPr/>
            </a:pPr>
            <a:fld id="{E9CFE509-283E-4787-888B-44DE858C15D6}"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Diakép helye 1"/>
          <p:cNvSpPr>
            <a:spLocks noGrp="1" noRot="1" noChangeAspect="1"/>
          </p:cNvSpPr>
          <p:nvPr>
            <p:ph type="sldImg"/>
          </p:nvPr>
        </p:nvSpPr>
        <p:spPr bwMode="auto">
          <a:noFill/>
          <a:ln>
            <a:solidFill>
              <a:srgbClr val="000000"/>
            </a:solidFill>
            <a:miter lim="800000"/>
            <a:headEnd/>
            <a:tailEnd/>
          </a:ln>
        </p:spPr>
      </p:sp>
      <p:sp>
        <p:nvSpPr>
          <p:cNvPr id="75778"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Dia számának helye 3"/>
          <p:cNvSpPr>
            <a:spLocks noGrp="1"/>
          </p:cNvSpPr>
          <p:nvPr>
            <p:ph type="sldNum" sz="quarter" idx="5"/>
          </p:nvPr>
        </p:nvSpPr>
        <p:spPr/>
        <p:txBody>
          <a:bodyPr/>
          <a:lstStyle/>
          <a:p>
            <a:pPr>
              <a:defRPr/>
            </a:pPr>
            <a:fld id="{C90C9A74-0007-44DD-B456-45E639380065}"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Diakép helye 1"/>
          <p:cNvSpPr>
            <a:spLocks noGrp="1" noRot="1" noChangeAspect="1"/>
          </p:cNvSpPr>
          <p:nvPr>
            <p:ph type="sldImg"/>
          </p:nvPr>
        </p:nvSpPr>
        <p:spPr bwMode="auto">
          <a:noFill/>
          <a:ln>
            <a:solidFill>
              <a:srgbClr val="000000"/>
            </a:solidFill>
            <a:miter lim="800000"/>
            <a:headEnd/>
            <a:tailEnd/>
          </a:ln>
        </p:spPr>
      </p:sp>
      <p:sp>
        <p:nvSpPr>
          <p:cNvPr id="77826"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hu-HU" smtClean="0"/>
              <a:t>1B</a:t>
            </a:r>
          </a:p>
          <a:p>
            <a:pPr eaLnBrk="1" hangingPunct="1"/>
            <a:r>
              <a:rPr lang="hu-HU" smtClean="0"/>
              <a:t>2A</a:t>
            </a:r>
          </a:p>
          <a:p>
            <a:pPr eaLnBrk="1" hangingPunct="1"/>
            <a:r>
              <a:rPr lang="hu-HU" smtClean="0"/>
              <a:t>3C</a:t>
            </a:r>
            <a:endParaRPr lang="en-US" smtClean="0"/>
          </a:p>
        </p:txBody>
      </p:sp>
      <p:sp>
        <p:nvSpPr>
          <p:cNvPr id="4" name="Dia számának helye 3"/>
          <p:cNvSpPr>
            <a:spLocks noGrp="1"/>
          </p:cNvSpPr>
          <p:nvPr>
            <p:ph type="sldNum" sz="quarter" idx="5"/>
          </p:nvPr>
        </p:nvSpPr>
        <p:spPr/>
        <p:txBody>
          <a:bodyPr/>
          <a:lstStyle/>
          <a:p>
            <a:pPr>
              <a:defRPr/>
            </a:pPr>
            <a:fld id="{BB53570D-0483-41A4-9662-E284D599D864}"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Diakép helye 1"/>
          <p:cNvSpPr>
            <a:spLocks noGrp="1" noRot="1" noChangeAspect="1" noTextEdit="1"/>
          </p:cNvSpPr>
          <p:nvPr>
            <p:ph type="sldImg"/>
          </p:nvPr>
        </p:nvSpPr>
        <p:spPr bwMode="auto">
          <a:noFill/>
          <a:ln>
            <a:solidFill>
              <a:srgbClr val="000000"/>
            </a:solidFill>
            <a:miter lim="800000"/>
            <a:headEnd/>
            <a:tailEnd/>
          </a:ln>
        </p:spPr>
      </p:sp>
      <p:sp>
        <p:nvSpPr>
          <p:cNvPr id="81922" name="Jegyzetek helye 2"/>
          <p:cNvSpPr>
            <a:spLocks noGrp="1"/>
          </p:cNvSpPr>
          <p:nvPr>
            <p:ph type="body" idx="1"/>
          </p:nvPr>
        </p:nvSpPr>
        <p:spPr bwMode="auto">
          <a:noFill/>
        </p:spPr>
        <p:txBody>
          <a:bodyPr wrap="square" numCol="1" anchor="t" anchorCtr="0" compatLnSpc="1">
            <a:prstTxWarp prst="textNoShape">
              <a:avLst/>
            </a:prstTxWarp>
          </a:bodyPr>
          <a:lstStyle/>
          <a:p>
            <a:pPr defTabSz="914400">
              <a:lnSpc>
                <a:spcPct val="80000"/>
              </a:lnSpc>
            </a:pPr>
            <a:r>
              <a:rPr lang="en-US" sz="1100" smtClean="0"/>
              <a:t>What do you notice about this text?</a:t>
            </a:r>
            <a:endParaRPr lang="hu-HU" sz="1100" smtClean="0"/>
          </a:p>
          <a:p>
            <a:pPr defTabSz="914400">
              <a:lnSpc>
                <a:spcPct val="80000"/>
              </a:lnSpc>
            </a:pPr>
            <a:r>
              <a:rPr lang="hu-HU" sz="1100" smtClean="0"/>
              <a:t>Georges Perec </a:t>
            </a:r>
            <a:r>
              <a:rPr lang="hu-HU" sz="1100" i="1" smtClean="0"/>
              <a:t>La Disparition – </a:t>
            </a:r>
            <a:r>
              <a:rPr lang="hu-HU" sz="1100" smtClean="0"/>
              <a:t>written without using the letter </a:t>
            </a:r>
            <a:r>
              <a:rPr lang="hu-HU" sz="1100" i="1" smtClean="0"/>
              <a:t>E </a:t>
            </a:r>
            <a:r>
              <a:rPr lang="hu-HU" sz="1100" smtClean="0"/>
              <a:t>and – amazingly – translated into English as </a:t>
            </a:r>
            <a:r>
              <a:rPr lang="hu-HU" sz="1100" i="1" smtClean="0"/>
              <a:t>A Void </a:t>
            </a:r>
            <a:r>
              <a:rPr lang="hu-HU" sz="1100" smtClean="0"/>
              <a:t> by Gilbert Adair according to the same constraint.</a:t>
            </a:r>
          </a:p>
          <a:p>
            <a:pPr defTabSz="914400">
              <a:lnSpc>
                <a:spcPct val="80000"/>
              </a:lnSpc>
            </a:pPr>
            <a:r>
              <a:rPr lang="en-US" sz="1100" smtClean="0"/>
              <a:t>A lipogram is a piece of text written according to certain self- restrictions regarding which letters the writer can and/or can’t use. </a:t>
            </a:r>
            <a:r>
              <a:rPr lang="hu-HU" sz="1100" smtClean="0"/>
              <a:t>Lipogram: a</a:t>
            </a:r>
            <a:r>
              <a:rPr lang="en-US" sz="1100" smtClean="0"/>
              <a:t> piece of writing from which all words containing </a:t>
            </a:r>
            <a:endParaRPr lang="hu-HU" sz="1100" smtClean="0"/>
          </a:p>
          <a:p>
            <a:pPr defTabSz="914400">
              <a:lnSpc>
                <a:spcPct val="80000"/>
              </a:lnSpc>
            </a:pPr>
            <a:r>
              <a:rPr lang="en-US" sz="1100" smtClean="0"/>
              <a:t>a parti</a:t>
            </a:r>
            <a:r>
              <a:rPr lang="hu-HU" sz="1100" smtClean="0"/>
              <a:t>c</a:t>
            </a:r>
            <a:r>
              <a:rPr lang="en-US" sz="1100" smtClean="0"/>
              <a:t>ular</a:t>
            </a:r>
            <a:r>
              <a:rPr lang="hu-HU" sz="1100" smtClean="0"/>
              <a:t> </a:t>
            </a:r>
            <a:r>
              <a:rPr lang="en-US" sz="1100" smtClean="0"/>
              <a:t>letter have been deliberately omitted</a:t>
            </a:r>
            <a:r>
              <a:rPr lang="hu-HU" sz="1100" smtClean="0"/>
              <a:t>.</a:t>
            </a:r>
            <a:endParaRPr lang="en-US" sz="1100" smtClean="0"/>
          </a:p>
          <a:p>
            <a:pPr defTabSz="914400">
              <a:lnSpc>
                <a:spcPct val="80000"/>
              </a:lnSpc>
            </a:pPr>
            <a:r>
              <a:rPr lang="en-US" sz="1100" smtClean="0"/>
              <a:t>A further example is one we’ve already mentioned - the Hungarian game </a:t>
            </a:r>
            <a:r>
              <a:rPr lang="en-US" sz="1100" i="1" smtClean="0"/>
              <a:t>eszperente</a:t>
            </a:r>
            <a:r>
              <a:rPr lang="en-US" sz="1100" smtClean="0"/>
              <a:t> in which the only vowel you are allowed to use is the letter </a:t>
            </a:r>
            <a:r>
              <a:rPr lang="en-US" sz="1100" i="1" smtClean="0"/>
              <a:t>E</a:t>
            </a:r>
            <a:r>
              <a:rPr lang="en-US" sz="1100" smtClean="0"/>
              <a:t>.</a:t>
            </a:r>
            <a:endParaRPr lang="hu-HU" sz="1100" smtClean="0"/>
          </a:p>
          <a:p>
            <a:pPr defTabSz="914400">
              <a:lnSpc>
                <a:spcPct val="80000"/>
              </a:lnSpc>
            </a:pPr>
            <a:r>
              <a:rPr lang="en-US" sz="1100" smtClean="0"/>
              <a:t>Lipograms are clearly very difficult, so they are the kind of thing which you can take in to be marvelled at. If, however, you are feeling brave, or if your students are very talented and motivated, you could get them to try their hand at writing lipograms themselves. If it’s too hard for them to write a text without using a particular vowel, another alternative would be to restrict the use of a common consonant.</a:t>
            </a:r>
            <a:endParaRPr lang="hu-HU" sz="1100" smtClean="0"/>
          </a:p>
          <a:p>
            <a:pPr defTabSz="914400">
              <a:lnSpc>
                <a:spcPct val="80000"/>
              </a:lnSpc>
            </a:pPr>
            <a:r>
              <a:rPr lang="en-US" sz="1100" smtClean="0"/>
              <a:t>Another option is to ban the use of certain words for the duration of a particular task. A well known example of this kind of activity is the game </a:t>
            </a:r>
            <a:r>
              <a:rPr lang="en-US" sz="1100" i="1" smtClean="0"/>
              <a:t>Taboo</a:t>
            </a:r>
            <a:r>
              <a:rPr lang="en-US" sz="1100" smtClean="0"/>
              <a:t>, in which SS must try to describe a given word (e.g. </a:t>
            </a:r>
            <a:r>
              <a:rPr lang="en-US" sz="1100" i="1" smtClean="0"/>
              <a:t>school</a:t>
            </a:r>
            <a:r>
              <a:rPr lang="en-US" sz="1100" smtClean="0"/>
              <a:t>) without using certain other words (e.g. </a:t>
            </a:r>
            <a:r>
              <a:rPr lang="en-US" sz="1100" i="1" smtClean="0"/>
              <a:t>learn, teacher, student</a:t>
            </a:r>
            <a:r>
              <a:rPr lang="en-US" sz="1100" smtClean="0"/>
              <a:t>)</a:t>
            </a:r>
            <a:endParaRPr lang="hu-HU" sz="1100" smtClean="0"/>
          </a:p>
          <a:p>
            <a:pPr defTabSz="914400">
              <a:lnSpc>
                <a:spcPct val="80000"/>
              </a:lnSpc>
            </a:pPr>
            <a:r>
              <a:rPr lang="en-US" sz="1100" smtClean="0"/>
              <a:t>Might try this out quickly in pairs?</a:t>
            </a:r>
            <a:endParaRPr lang="hu-HU" sz="1100" smtClean="0"/>
          </a:p>
          <a:p>
            <a:pPr defTabSz="914400">
              <a:lnSpc>
                <a:spcPct val="80000"/>
              </a:lnSpc>
            </a:pPr>
            <a:r>
              <a:rPr lang="en-US" sz="1100" smtClean="0"/>
              <a:t> </a:t>
            </a:r>
            <a:endParaRPr lang="hu-HU" sz="1100" smtClean="0"/>
          </a:p>
          <a:p>
            <a:pPr defTabSz="914400">
              <a:lnSpc>
                <a:spcPct val="80000"/>
              </a:lnSpc>
            </a:pPr>
            <a:r>
              <a:rPr lang="en-US" sz="1100" smtClean="0"/>
              <a:t>Use my </a:t>
            </a:r>
            <a:r>
              <a:rPr lang="en-US" sz="1100" i="1" smtClean="0"/>
              <a:t>compulsory phrases</a:t>
            </a:r>
            <a:r>
              <a:rPr lang="en-US" sz="1100" smtClean="0"/>
              <a:t> guided writing idea: </a:t>
            </a:r>
            <a:r>
              <a:rPr lang="en-US" sz="1100" i="1" smtClean="0"/>
              <a:t>a whisker from the beard of Charles Darwin</a:t>
            </a:r>
            <a:r>
              <a:rPr lang="en-US" sz="1100" smtClean="0"/>
              <a:t> and </a:t>
            </a:r>
            <a:r>
              <a:rPr lang="en-US" sz="1100" i="1" smtClean="0"/>
              <a:t>a warm glass of Sri Lankan mango juice</a:t>
            </a:r>
            <a:endParaRPr lang="hu-HU" sz="1100" smtClean="0"/>
          </a:p>
          <a:p>
            <a:pPr defTabSz="914400">
              <a:lnSpc>
                <a:spcPct val="80000"/>
              </a:lnSpc>
            </a:pPr>
            <a:r>
              <a:rPr lang="en-US" sz="1100" smtClean="0"/>
              <a:t>This is actually an example of the kind of task where students have to perform a lipogram of sorts. Links to the notion of </a:t>
            </a:r>
            <a:r>
              <a:rPr lang="en-US" sz="1100" i="1" smtClean="0"/>
              <a:t>freedom through constraint</a:t>
            </a:r>
            <a:r>
              <a:rPr lang="en-US" sz="1100" smtClean="0"/>
              <a:t> and is a good way of demonstrating how variety and differentiation can be brought to classroom writing tasks: more able students can be given the lipogrammatic task to make the writing activity more appealing and challenging. </a:t>
            </a:r>
            <a:endParaRPr lang="hu-HU" sz="1100" smtClean="0"/>
          </a:p>
          <a:p>
            <a:pPr defTabSz="914400">
              <a:lnSpc>
                <a:spcPct val="80000"/>
              </a:lnSpc>
            </a:pPr>
            <a:endParaRPr lang="en-US" sz="1100" smtClean="0"/>
          </a:p>
        </p:txBody>
      </p:sp>
      <p:sp>
        <p:nvSpPr>
          <p:cNvPr id="81923" name="Dia számának helye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3929ECA8-7210-4A13-8C74-2E0AEDC306E5}" type="slidenum">
              <a:rPr lang="en-GB" sz="1200">
                <a:latin typeface="Times New Roman" pitchFamily="18" charset="0"/>
              </a:rPr>
              <a:pPr algn="r" defTabSz="914400"/>
              <a:t>29</a:t>
            </a:fld>
            <a:endParaRPr lang="en-GB"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Diakép helye 1"/>
          <p:cNvSpPr>
            <a:spLocks noGrp="1" noRot="1" noChangeAspect="1"/>
          </p:cNvSpPr>
          <p:nvPr>
            <p:ph type="sldImg"/>
          </p:nvPr>
        </p:nvSpPr>
        <p:spPr bwMode="auto">
          <a:noFill/>
          <a:ln>
            <a:solidFill>
              <a:srgbClr val="000000"/>
            </a:solidFill>
            <a:miter lim="800000"/>
            <a:headEnd/>
            <a:tailEnd/>
          </a:ln>
        </p:spPr>
      </p:sp>
      <p:sp>
        <p:nvSpPr>
          <p:cNvPr id="8909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hu-HU" smtClean="0"/>
              <a:t>P166-7</a:t>
            </a:r>
            <a:endParaRPr lang="en-US" smtClean="0"/>
          </a:p>
        </p:txBody>
      </p:sp>
      <p:sp>
        <p:nvSpPr>
          <p:cNvPr id="4" name="Dia számának helye 3"/>
          <p:cNvSpPr>
            <a:spLocks noGrp="1"/>
          </p:cNvSpPr>
          <p:nvPr>
            <p:ph type="sldNum" sz="quarter" idx="5"/>
          </p:nvPr>
        </p:nvSpPr>
        <p:spPr/>
        <p:txBody>
          <a:bodyPr/>
          <a:lstStyle/>
          <a:p>
            <a:pPr>
              <a:defRPr/>
            </a:pPr>
            <a:fld id="{30DF3724-B4F9-4CA7-9A85-D54396840C94}" type="slidenum">
              <a:rPr lang="en-US" smtClean="0"/>
              <a:pPr>
                <a:defRPr/>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Diakép helye 1"/>
          <p:cNvSpPr>
            <a:spLocks noGrp="1" noRot="1" noChangeAspect="1"/>
          </p:cNvSpPr>
          <p:nvPr>
            <p:ph type="sldImg"/>
          </p:nvPr>
        </p:nvSpPr>
        <p:spPr bwMode="auto">
          <a:noFill/>
          <a:ln>
            <a:solidFill>
              <a:srgbClr val="000000"/>
            </a:solidFill>
            <a:miter lim="800000"/>
            <a:headEnd/>
            <a:tailEnd/>
          </a:ln>
        </p:spPr>
      </p:sp>
      <p:sp>
        <p:nvSpPr>
          <p:cNvPr id="91138"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Dia számának helye 3"/>
          <p:cNvSpPr>
            <a:spLocks noGrp="1"/>
          </p:cNvSpPr>
          <p:nvPr>
            <p:ph type="sldNum" sz="quarter" idx="5"/>
          </p:nvPr>
        </p:nvSpPr>
        <p:spPr/>
        <p:txBody>
          <a:bodyPr/>
          <a:lstStyle/>
          <a:p>
            <a:pPr>
              <a:defRPr/>
            </a:pPr>
            <a:fld id="{BB4A8726-2D23-426C-B93B-00EC0B6012F6}" type="slidenum">
              <a:rPr lang="en-US" smtClean="0"/>
              <a:pPr>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Diakép helye 1"/>
          <p:cNvSpPr>
            <a:spLocks noGrp="1" noRot="1" noChangeAspect="1" noTextEdit="1"/>
          </p:cNvSpPr>
          <p:nvPr>
            <p:ph type="sldImg"/>
          </p:nvPr>
        </p:nvSpPr>
        <p:spPr bwMode="auto">
          <a:noFill/>
          <a:ln>
            <a:solidFill>
              <a:srgbClr val="000000"/>
            </a:solidFill>
            <a:miter lim="800000"/>
            <a:headEnd/>
            <a:tailEnd/>
          </a:ln>
        </p:spPr>
      </p:sp>
      <p:sp>
        <p:nvSpPr>
          <p:cNvPr id="103426"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BA8CB79-973A-48CD-8B36-29A1087FB479}" type="slidenum">
              <a:rPr lang="en-US" sz="1200">
                <a:latin typeface="+mn-lt"/>
                <a:cs typeface="+mn-cs"/>
              </a:rPr>
              <a:pPr algn="r" fontAlgn="auto">
                <a:spcBef>
                  <a:spcPts val="0"/>
                </a:spcBef>
                <a:spcAft>
                  <a:spcPts val="0"/>
                </a:spcAft>
                <a:defRPr/>
              </a:pPr>
              <a:t>45</a:t>
            </a:fld>
            <a:endParaRPr lang="en-US" sz="1200">
              <a:latin typeface="+mn-lt"/>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Diakép helye 1"/>
          <p:cNvSpPr>
            <a:spLocks noGrp="1" noRot="1" noChangeAspect="1" noTextEdit="1"/>
          </p:cNvSpPr>
          <p:nvPr>
            <p:ph type="sldImg"/>
          </p:nvPr>
        </p:nvSpPr>
        <p:spPr bwMode="auto">
          <a:noFill/>
          <a:ln>
            <a:solidFill>
              <a:srgbClr val="000000"/>
            </a:solidFill>
            <a:miter lim="800000"/>
            <a:headEnd/>
            <a:tailEnd/>
          </a:ln>
        </p:spPr>
      </p:sp>
      <p:sp>
        <p:nvSpPr>
          <p:cNvPr id="109570" name="Jegyzetek helye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914400"/>
            <a:endParaRPr lang="hu-HU" smtClean="0"/>
          </a:p>
        </p:txBody>
      </p:sp>
      <p:sp>
        <p:nvSpPr>
          <p:cNvPr id="109571" name="Dia számának helye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6085E9E4-284A-449C-A452-E9FEBD227791}" type="slidenum">
              <a:rPr lang="en-GB" sz="1200">
                <a:latin typeface="Times New Roman" pitchFamily="18" charset="0"/>
              </a:rPr>
              <a:pPr algn="r" defTabSz="914400"/>
              <a:t>50</a:t>
            </a:fld>
            <a:endParaRPr lang="en-GB"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Diakép helye 1"/>
          <p:cNvSpPr>
            <a:spLocks noGrp="1" noRot="1" noChangeAspect="1"/>
          </p:cNvSpPr>
          <p:nvPr>
            <p:ph type="sldImg"/>
          </p:nvPr>
        </p:nvSpPr>
        <p:spPr bwMode="auto">
          <a:noFill/>
          <a:ln>
            <a:solidFill>
              <a:srgbClr val="000000"/>
            </a:solidFill>
            <a:miter lim="800000"/>
            <a:headEnd/>
            <a:tailEnd/>
          </a:ln>
        </p:spPr>
      </p:sp>
      <p:sp>
        <p:nvSpPr>
          <p:cNvPr id="113666"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i="1" smtClean="0"/>
          </a:p>
        </p:txBody>
      </p:sp>
      <p:sp>
        <p:nvSpPr>
          <p:cNvPr id="4" name="Dia számának helye 3"/>
          <p:cNvSpPr>
            <a:spLocks noGrp="1"/>
          </p:cNvSpPr>
          <p:nvPr>
            <p:ph type="sldNum" sz="quarter" idx="5"/>
          </p:nvPr>
        </p:nvSpPr>
        <p:spPr/>
        <p:txBody>
          <a:bodyPr/>
          <a:lstStyle/>
          <a:p>
            <a:pPr>
              <a:defRPr/>
            </a:pPr>
            <a:fld id="{C455F923-0E4F-4CE1-A87E-8B4124FE3E56}" type="slidenum">
              <a:rPr lang="en-US" smtClean="0"/>
              <a:pPr>
                <a:defRPr/>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Diakép helye 1"/>
          <p:cNvSpPr>
            <a:spLocks noGrp="1" noRot="1" noChangeAspect="1"/>
          </p:cNvSpPr>
          <p:nvPr>
            <p:ph type="sldImg"/>
          </p:nvPr>
        </p:nvSpPr>
        <p:spPr bwMode="auto">
          <a:noFill/>
          <a:ln>
            <a:solidFill>
              <a:srgbClr val="000000"/>
            </a:solidFill>
            <a:miter lim="800000"/>
            <a:headEnd/>
            <a:tailEnd/>
          </a:ln>
        </p:spPr>
      </p:sp>
      <p:sp>
        <p:nvSpPr>
          <p:cNvPr id="120834"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adverb poem is just one of many excellent ideas for writing short, simple, highly structured poems that can be found in:</a:t>
            </a:r>
            <a:endParaRPr lang="hu-HU" smtClean="0"/>
          </a:p>
          <a:p>
            <a:pPr eaLnBrk="1" hangingPunct="1"/>
            <a:r>
              <a:rPr lang="en-US" smtClean="0"/>
              <a:t>Holmes, VL and MR Moulton (2001) </a:t>
            </a:r>
            <a:r>
              <a:rPr lang="en-US" i="1" smtClean="0"/>
              <a:t>Writing Simple Poems </a:t>
            </a:r>
            <a:r>
              <a:rPr lang="en-US" smtClean="0"/>
              <a:t> CUP p32</a:t>
            </a:r>
            <a:endParaRPr lang="hu-HU" smtClean="0"/>
          </a:p>
          <a:p>
            <a:pPr eaLnBrk="1" hangingPunct="1"/>
            <a:endParaRPr lang="en-US" smtClean="0"/>
          </a:p>
        </p:txBody>
      </p:sp>
      <p:sp>
        <p:nvSpPr>
          <p:cNvPr id="4" name="Dia számának helye 3"/>
          <p:cNvSpPr>
            <a:spLocks noGrp="1"/>
          </p:cNvSpPr>
          <p:nvPr>
            <p:ph type="sldNum" sz="quarter" idx="5"/>
          </p:nvPr>
        </p:nvSpPr>
        <p:spPr/>
        <p:txBody>
          <a:bodyPr/>
          <a:lstStyle/>
          <a:p>
            <a:pPr>
              <a:defRPr/>
            </a:pPr>
            <a:fld id="{7317E527-1D2E-4B2A-9EAE-CA0C7058EDE4}" type="slidenum">
              <a:rPr lang="en-US" smtClean="0"/>
              <a:pPr>
                <a:defRPr/>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iakép helye 1"/>
          <p:cNvSpPr>
            <a:spLocks noGrp="1" noRot="1" noChangeAspect="1" noTextEdit="1"/>
          </p:cNvSpPr>
          <p:nvPr>
            <p:ph type="sldImg"/>
          </p:nvPr>
        </p:nvSpPr>
        <p:spPr bwMode="auto">
          <a:noFill/>
          <a:ln>
            <a:solidFill>
              <a:srgbClr val="000000"/>
            </a:solidFill>
            <a:miter lim="800000"/>
            <a:headEnd/>
            <a:tailEnd/>
          </a:ln>
        </p:spPr>
      </p:sp>
      <p:sp>
        <p:nvSpPr>
          <p:cNvPr id="3789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A2C4D57-A06B-4887-A47F-4D3DC6E8F587}" type="slidenum">
              <a:rPr lang="en-US" sz="1200">
                <a:latin typeface="+mn-lt"/>
                <a:cs typeface="+mn-cs"/>
              </a:rPr>
              <a:pPr algn="r" fontAlgn="auto">
                <a:spcBef>
                  <a:spcPts val="0"/>
                </a:spcBef>
                <a:spcAft>
                  <a:spcPts val="0"/>
                </a:spcAft>
                <a:defRPr/>
              </a:pPr>
              <a:t>3</a:t>
            </a:fld>
            <a:endParaRPr lang="en-US" sz="120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1290F13-E898-4A50-BC97-B183F0C3A60D}" type="slidenum">
              <a:rPr lang="en-US" sz="1200">
                <a:latin typeface="+mn-lt"/>
                <a:cs typeface="+mn-cs"/>
              </a:rPr>
              <a:pPr algn="r" fontAlgn="auto">
                <a:spcBef>
                  <a:spcPts val="0"/>
                </a:spcBef>
                <a:spcAft>
                  <a:spcPts val="0"/>
                </a:spcAft>
                <a:defRPr/>
              </a:pPr>
              <a:t>5</a:t>
            </a:fld>
            <a:endParaRPr lang="en-US" sz="120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Diakép helye 1"/>
          <p:cNvSpPr>
            <a:spLocks noGrp="1" noRot="1" noChangeAspect="1" noTextEdit="1"/>
          </p:cNvSpPr>
          <p:nvPr>
            <p:ph type="sldImg"/>
          </p:nvPr>
        </p:nvSpPr>
        <p:spPr bwMode="auto">
          <a:noFill/>
          <a:ln>
            <a:solidFill>
              <a:srgbClr val="000000"/>
            </a:solidFill>
            <a:miter lim="800000"/>
            <a:headEnd/>
            <a:tailEnd/>
          </a:ln>
        </p:spPr>
      </p:sp>
      <p:sp>
        <p:nvSpPr>
          <p:cNvPr id="45058"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96569AA-D4F3-430A-9DC9-538CA460A47E}" type="slidenum">
              <a:rPr lang="en-US" sz="1200">
                <a:latin typeface="+mn-lt"/>
                <a:cs typeface="+mn-cs"/>
              </a:rPr>
              <a:pPr algn="r" fontAlgn="auto">
                <a:spcBef>
                  <a:spcPts val="0"/>
                </a:spcBef>
                <a:spcAft>
                  <a:spcPts val="0"/>
                </a:spcAft>
                <a:defRPr/>
              </a:pPr>
              <a:t>7</a:t>
            </a:fld>
            <a:endParaRPr lang="en-US" sz="120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US" sz="1100"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CF67FF8-A106-4BB4-8911-263B6C247C9F}" type="slidenum">
              <a:rPr lang="en-US" sz="1200">
                <a:latin typeface="+mn-lt"/>
                <a:cs typeface="+mn-cs"/>
              </a:rPr>
              <a:pPr algn="r" fontAlgn="auto">
                <a:spcBef>
                  <a:spcPts val="0"/>
                </a:spcBef>
                <a:spcAft>
                  <a:spcPts val="0"/>
                </a:spcAft>
                <a:defRPr/>
              </a:pPr>
              <a:t>8</a:t>
            </a:fld>
            <a:endParaRPr lang="en-US"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182B008-97FF-4484-8D4B-78E434AE7984}" type="slidenum">
              <a:rPr lang="en-US" sz="1200">
                <a:latin typeface="+mn-lt"/>
                <a:cs typeface="+mn-cs"/>
              </a:rPr>
              <a:pPr algn="r" fontAlgn="auto">
                <a:spcBef>
                  <a:spcPts val="0"/>
                </a:spcBef>
                <a:spcAft>
                  <a:spcPts val="0"/>
                </a:spcAft>
                <a:defRPr/>
              </a:pPr>
              <a:t>9</a:t>
            </a:fld>
            <a:endParaRPr lang="en-US"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iakép helye 1"/>
          <p:cNvSpPr>
            <a:spLocks noGrp="1" noRot="1" noChangeAspect="1" noTextEdit="1"/>
          </p:cNvSpPr>
          <p:nvPr>
            <p:ph type="sldImg"/>
          </p:nvPr>
        </p:nvSpPr>
        <p:spPr bwMode="auto">
          <a:noFill/>
          <a:ln>
            <a:solidFill>
              <a:srgbClr val="000000"/>
            </a:solidFill>
            <a:miter lim="800000"/>
            <a:headEnd/>
            <a:tailEnd/>
          </a:ln>
        </p:spPr>
      </p:sp>
      <p:sp>
        <p:nvSpPr>
          <p:cNvPr id="52226"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Dia számának helye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59AB056-95E2-4260-A0B3-213F4B077F33}" type="slidenum">
              <a:rPr lang="en-US" sz="1200">
                <a:latin typeface="+mn-lt"/>
                <a:cs typeface="+mn-cs"/>
              </a:rPr>
              <a:pPr algn="r" fontAlgn="auto">
                <a:spcBef>
                  <a:spcPts val="0"/>
                </a:spcBef>
                <a:spcAft>
                  <a:spcPts val="0"/>
                </a:spcAft>
                <a:defRPr/>
              </a:pPr>
              <a:t>11</a:t>
            </a:fld>
            <a:endParaRPr lang="en-US"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Cover">
    <p:spTree>
      <p:nvGrpSpPr>
        <p:cNvPr id="1" name=""/>
        <p:cNvGrpSpPr/>
        <p:nvPr/>
      </p:nvGrpSpPr>
      <p:grpSpPr>
        <a:xfrm>
          <a:off x="0" y="0"/>
          <a:ext cx="0" cy="0"/>
          <a:chOff x="0" y="0"/>
          <a:chExt cx="0" cy="0"/>
        </a:xfrm>
      </p:grpSpPr>
      <p:pic>
        <p:nvPicPr>
          <p:cNvPr id="7" name="Picture 14" descr="8010_Powerpoint_Home.jpg"/>
          <p:cNvPicPr>
            <a:picLocks noChangeAspect="1"/>
          </p:cNvPicPr>
          <p:nvPr userDrawn="1"/>
        </p:nvPicPr>
        <p:blipFill>
          <a:blip r:embed="rId2"/>
          <a:srcRect l="32408" t="50526" r="17249"/>
          <a:stretch>
            <a:fillRect/>
          </a:stretch>
        </p:blipFill>
        <p:spPr bwMode="auto">
          <a:xfrm>
            <a:off x="2808288" y="2257425"/>
            <a:ext cx="6335712" cy="4600575"/>
          </a:xfrm>
          <a:prstGeom prst="rect">
            <a:avLst/>
          </a:prstGeom>
          <a:noFill/>
          <a:ln w="9525">
            <a:noFill/>
            <a:miter lim="800000"/>
            <a:headEnd/>
            <a:tailEnd/>
          </a:ln>
        </p:spPr>
      </p:pic>
      <p:sp>
        <p:nvSpPr>
          <p:cNvPr id="2" name="Title 1"/>
          <p:cNvSpPr>
            <a:spLocks noGrp="1"/>
          </p:cNvSpPr>
          <p:nvPr>
            <p:ph type="title"/>
          </p:nvPr>
        </p:nvSpPr>
        <p:spPr>
          <a:xfrm>
            <a:off x="288000" y="2149552"/>
            <a:ext cx="8571838" cy="443030"/>
          </a:xfrm>
        </p:spPr>
        <p:txBody>
          <a:bodyPr tIns="0" anchor="t"/>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287338" y="3358256"/>
            <a:ext cx="8572500" cy="336516"/>
          </a:xfrm>
        </p:spPr>
        <p:txBody>
          <a:bodyPr tIns="0">
            <a:normAutofit/>
          </a:bodyPr>
          <a:lstStyle>
            <a:lvl1pPr marL="0" indent="0">
              <a:spcBef>
                <a:spcPts val="0"/>
              </a:spcBef>
              <a:buFontTx/>
              <a:buNone/>
              <a:defRPr sz="1800">
                <a:solidFill>
                  <a:srgbClr val="000000"/>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293688" y="3628840"/>
            <a:ext cx="8566150" cy="1503836"/>
          </a:xfrm>
        </p:spPr>
        <p:txBody>
          <a:bodyPr tIns="0">
            <a:noAutofit/>
          </a:bodyPr>
          <a:lstStyle>
            <a:lvl1pPr marL="0" indent="0">
              <a:spcBef>
                <a:spcPts val="0"/>
              </a:spcBef>
              <a:buFontTx/>
              <a:buNone/>
              <a:defRPr sz="1800">
                <a:solidFill>
                  <a:srgbClr val="747679"/>
                </a:solidFill>
              </a:defRPr>
            </a:lvl1pPr>
          </a:lstStyle>
          <a:p>
            <a:pPr lvl="0"/>
            <a:r>
              <a:rPr lang="en-US" dirty="0" smtClean="0"/>
              <a:t>Click to edit Master text styles</a:t>
            </a:r>
          </a:p>
        </p:txBody>
      </p:sp>
      <p:sp>
        <p:nvSpPr>
          <p:cNvPr id="8" name="Footer Placeholder 2"/>
          <p:cNvSpPr>
            <a:spLocks noGrp="1"/>
          </p:cNvSpPr>
          <p:nvPr>
            <p:ph type="ftr" sz="quarter" idx="15"/>
          </p:nvPr>
        </p:nvSpPr>
        <p:spPr/>
        <p:txBody>
          <a:bodyPr/>
          <a:lstStyle>
            <a:lvl1pPr>
              <a:defRPr/>
            </a:lvl1pPr>
          </a:lstStyle>
          <a:p>
            <a:pPr>
              <a:defRPr/>
            </a:pPr>
            <a:r>
              <a:rPr lang="en-US"/>
              <a:t>Presentation name </a:t>
            </a:r>
            <a:r>
              <a:rPr lang="en-US" b="0">
                <a:solidFill>
                  <a:srgbClr val="747679"/>
                </a:solidFill>
              </a:rPr>
              <a:t>Presenter Name and Date</a:t>
            </a:r>
          </a:p>
        </p:txBody>
      </p:sp>
      <p:sp>
        <p:nvSpPr>
          <p:cNvPr id="9" name="Slide Number Placeholder 3"/>
          <p:cNvSpPr>
            <a:spLocks noGrp="1"/>
          </p:cNvSpPr>
          <p:nvPr>
            <p:ph type="sldNum" sz="quarter" idx="16"/>
          </p:nvPr>
        </p:nvSpPr>
        <p:spPr/>
        <p:txBody>
          <a:bodyPr/>
          <a:lstStyle>
            <a:lvl1pPr>
              <a:defRPr/>
            </a:lvl1pPr>
          </a:lstStyle>
          <a:p>
            <a:pPr>
              <a:defRPr/>
            </a:pPr>
            <a:fld id="{3C30C653-64ED-4497-87B0-5559A26D69A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mal Cover 9">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E7B5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rmal Cover 10">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4A19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l Cover 11">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E8D3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mal Cover 12">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DC91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mal Cover 13">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717E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mal Cover 14">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Agenda 1">
    <p:bg>
      <p:bgPr>
        <a:solidFill>
          <a:srgbClr val="747679"/>
        </a:solidFill>
        <a:effectLst/>
      </p:bgPr>
    </p:bg>
    <p:spTree>
      <p:nvGrpSpPr>
        <p:cNvPr id="1" name=""/>
        <p:cNvGrpSpPr/>
        <p:nvPr/>
      </p:nvGrpSpPr>
      <p:grpSpPr>
        <a:xfrm>
          <a:off x="0" y="0"/>
          <a:ext cx="0" cy="0"/>
          <a:chOff x="0" y="0"/>
          <a:chExt cx="0" cy="0"/>
        </a:xfrm>
      </p:grpSpPr>
      <p:cxnSp>
        <p:nvCxnSpPr>
          <p:cNvPr id="5" name="Straight Connector 5"/>
          <p:cNvCxnSpPr/>
          <p:nvPr userDrawn="1"/>
        </p:nvCxnSpPr>
        <p:spPr>
          <a:xfrm>
            <a:off x="287338" y="1917700"/>
            <a:ext cx="8569325"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Agenda 2">
    <p:bg>
      <p:bgPr>
        <a:solidFill>
          <a:srgbClr val="0082C0"/>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Agenda 3">
    <p:bg>
      <p:bgPr>
        <a:solidFill>
          <a:srgbClr val="9C132E"/>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Agenda 4">
    <p:bg>
      <p:bgPr>
        <a:solidFill>
          <a:srgbClr val="5D4B0A"/>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Cover 1">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Agenda 5">
    <p:bg>
      <p:bgPr>
        <a:solidFill>
          <a:srgbClr val="898A17"/>
        </a:solidFill>
        <a:effectLst/>
      </p:bgPr>
    </p:bg>
    <p:spTree>
      <p:nvGrpSpPr>
        <p:cNvPr id="1" name=""/>
        <p:cNvGrpSpPr/>
        <p:nvPr/>
      </p:nvGrpSpPr>
      <p:grpSpPr>
        <a:xfrm>
          <a:off x="0" y="0"/>
          <a:ext cx="0" cy="0"/>
          <a:chOff x="0" y="0"/>
          <a:chExt cx="0" cy="0"/>
        </a:xfrm>
      </p:grpSpPr>
      <p:cxnSp>
        <p:nvCxnSpPr>
          <p:cNvPr id="5" name="Straight Connector 5"/>
          <p:cNvCxnSpPr/>
          <p:nvPr userDrawn="1"/>
        </p:nvCxnSpPr>
        <p:spPr>
          <a:xfrm>
            <a:off x="287338" y="1917700"/>
            <a:ext cx="8569325"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Agenda 6">
    <p:bg>
      <p:bgPr>
        <a:solidFill>
          <a:srgbClr val="4B3242"/>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Agenda 7">
    <p:bg>
      <p:bgPr>
        <a:solidFill>
          <a:srgbClr val="BD7824"/>
        </a:solidFill>
        <a:effectLst/>
      </p:bgPr>
    </p:bg>
    <p:spTree>
      <p:nvGrpSpPr>
        <p:cNvPr id="1" name=""/>
        <p:cNvGrpSpPr/>
        <p:nvPr/>
      </p:nvGrpSpPr>
      <p:grpSpPr>
        <a:xfrm>
          <a:off x="0" y="0"/>
          <a:ext cx="0" cy="0"/>
          <a:chOff x="0" y="0"/>
          <a:chExt cx="0" cy="0"/>
        </a:xfrm>
      </p:grpSpPr>
      <p:cxnSp>
        <p:nvCxnSpPr>
          <p:cNvPr id="5" name="Straight Connector 5"/>
          <p:cNvCxnSpPr/>
          <p:nvPr userDrawn="1"/>
        </p:nvCxnSpPr>
        <p:spPr>
          <a:xfrm>
            <a:off x="287338" y="1917700"/>
            <a:ext cx="8569325"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Agenda 8">
    <p:bg>
      <p:bgPr>
        <a:solidFill>
          <a:srgbClr val="E7B5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147"/>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chemeClr val="bg1"/>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Agenda 9">
    <p:bg>
      <p:bgPr>
        <a:solidFill>
          <a:srgbClr val="4A1913"/>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Agenda 10">
    <p:bg>
      <p:bgPr>
        <a:solidFill>
          <a:srgbClr val="E8D3A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147"/>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Agenda 11">
    <p:bg>
      <p:bgPr>
        <a:solidFill>
          <a:srgbClr val="DC91A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147"/>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Agenda 12">
    <p:bg>
      <p:bgPr>
        <a:solidFill>
          <a:srgbClr val="717EBD"/>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Agenda 13">
    <p:bg>
      <p:bgPr>
        <a:solidFill>
          <a:srgbClr val="E7E7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147"/>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ner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dirty="0" smtClean="0"/>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Professional Development</a:t>
            </a:r>
            <a:endParaRPr lang="en-US" b="0">
              <a:solidFill>
                <a:srgbClr val="747679"/>
              </a:solidFill>
            </a:endParaRPr>
          </a:p>
        </p:txBody>
      </p:sp>
      <p:sp>
        <p:nvSpPr>
          <p:cNvPr id="6" name="Slide Number Placeholder 5"/>
          <p:cNvSpPr>
            <a:spLocks noGrp="1"/>
          </p:cNvSpPr>
          <p:nvPr>
            <p:ph type="sldNum" sz="quarter" idx="16"/>
          </p:nvPr>
        </p:nvSpPr>
        <p:spPr/>
        <p:txBody>
          <a:bodyPr/>
          <a:lstStyle>
            <a:lvl1pPr>
              <a:defRPr/>
            </a:lvl1pPr>
          </a:lstStyle>
          <a:p>
            <a:pPr>
              <a:defRPr/>
            </a:pPr>
            <a:fld id="{817EC251-CE20-4985-BBE3-E7B9DD1F0E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l Cover 2">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l Cover 3">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0082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l Cover 4">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9C13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mal Cover 5">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5D4B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rmal Cover 6">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898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mal Cover 7">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4B32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rmal Cover 8">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BD78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0"/>
            <a:ext cx="6937375" cy="1270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287338" y="2116138"/>
            <a:ext cx="8574087" cy="39544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5" name="Footer Placeholder 4"/>
          <p:cNvSpPr>
            <a:spLocks noGrp="1"/>
          </p:cNvSpPr>
          <p:nvPr>
            <p:ph type="ftr" sz="quarter" idx="3"/>
          </p:nvPr>
        </p:nvSpPr>
        <p:spPr>
          <a:xfrm>
            <a:off x="631825" y="6402388"/>
            <a:ext cx="8135938" cy="365125"/>
          </a:xfrm>
          <a:prstGeom prst="rect">
            <a:avLst/>
          </a:prstGeom>
        </p:spPr>
        <p:txBody>
          <a:bodyPr vert="horz" wrap="square" lIns="0" tIns="0" rIns="0" bIns="0" numCol="1" anchor="ctr" anchorCtr="0" compatLnSpc="1">
            <a:prstTxWarp prst="textNoShape">
              <a:avLst/>
            </a:prstTxWarp>
          </a:bodyPr>
          <a:lstStyle>
            <a:lvl1pPr>
              <a:defRPr sz="1100" b="1">
                <a:solidFill>
                  <a:srgbClr val="002147"/>
                </a:solidFill>
              </a:defRPr>
            </a:lvl1pPr>
          </a:lstStyle>
          <a:p>
            <a:pPr>
              <a:defRPr/>
            </a:pPr>
            <a:r>
              <a:rPr lang="en-US"/>
              <a:t>Presentation name </a:t>
            </a:r>
            <a:r>
              <a:rPr lang="en-US">
                <a:solidFill>
                  <a:srgbClr val="747679"/>
                </a:solidFill>
              </a:rPr>
              <a:t>Presenter Name and Date</a:t>
            </a:r>
          </a:p>
        </p:txBody>
      </p:sp>
      <p:sp>
        <p:nvSpPr>
          <p:cNvPr id="6" name="Slide Number Placeholder 5"/>
          <p:cNvSpPr>
            <a:spLocks noGrp="1"/>
          </p:cNvSpPr>
          <p:nvPr>
            <p:ph type="sldNum" sz="quarter" idx="4"/>
          </p:nvPr>
        </p:nvSpPr>
        <p:spPr>
          <a:xfrm>
            <a:off x="287338" y="6391275"/>
            <a:ext cx="344487" cy="360363"/>
          </a:xfrm>
          <a:prstGeom prst="rect">
            <a:avLst/>
          </a:prstGeom>
        </p:spPr>
        <p:txBody>
          <a:bodyPr vert="horz" lIns="0" tIns="45720" rIns="0" bIns="0" rtlCol="0" anchor="ctr" anchorCtr="0"/>
          <a:lstStyle>
            <a:lvl1pPr algn="l" fontAlgn="auto">
              <a:spcBef>
                <a:spcPts val="0"/>
              </a:spcBef>
              <a:spcAft>
                <a:spcPts val="0"/>
              </a:spcAft>
              <a:defRPr sz="1100" b="0">
                <a:solidFill>
                  <a:schemeClr val="tx1">
                    <a:tint val="75000"/>
                  </a:schemeClr>
                </a:solidFill>
                <a:latin typeface="+mn-lt"/>
                <a:cs typeface="+mn-cs"/>
              </a:defRPr>
            </a:lvl1pPr>
          </a:lstStyle>
          <a:p>
            <a:pPr>
              <a:defRPr/>
            </a:pPr>
            <a:fld id="{69DD15F1-7F07-46A5-9391-945E6C6414BA}" type="slidenum">
              <a:rPr lang="en-US"/>
              <a:pPr>
                <a:defRPr/>
              </a:pPr>
              <a:t>‹#›</a:t>
            </a:fld>
            <a:endParaRPr lang="en-US" dirty="0"/>
          </a:p>
        </p:txBody>
      </p:sp>
      <p:cxnSp>
        <p:nvCxnSpPr>
          <p:cNvPr id="9" name="Straight Connector 8"/>
          <p:cNvCxnSpPr/>
          <p:nvPr/>
        </p:nvCxnSpPr>
        <p:spPr>
          <a:xfrm>
            <a:off x="287338" y="1917700"/>
            <a:ext cx="8569325"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1" name="Picture 9" descr="8010_Powerpoint_Page.jpg"/>
          <p:cNvPicPr>
            <a:picLocks noChangeAspect="1"/>
          </p:cNvPicPr>
          <p:nvPr userDrawn="1"/>
        </p:nvPicPr>
        <p:blipFill>
          <a:blip r:embed="rId31"/>
          <a:srcRect t="822" b="77174"/>
          <a:stretch>
            <a:fillRect/>
          </a:stretch>
        </p:blipFill>
        <p:spPr bwMode="auto">
          <a:xfrm>
            <a:off x="7281863" y="0"/>
            <a:ext cx="1584325" cy="1589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Lst>
  <p:hf hdr="0" dt="0"/>
  <p:txStyles>
    <p:titleStyle>
      <a:lvl1pPr algn="l" defTabSz="457200" rtl="0" eaLnBrk="0" fontAlgn="base" hangingPunct="0">
        <a:spcBef>
          <a:spcPct val="0"/>
        </a:spcBef>
        <a:spcAft>
          <a:spcPct val="0"/>
        </a:spcAft>
        <a:defRPr sz="2600" b="1" kern="1200">
          <a:solidFill>
            <a:srgbClr val="002147"/>
          </a:solidFill>
          <a:latin typeface="+mj-lt"/>
          <a:ea typeface="+mj-ea"/>
          <a:cs typeface="+mj-cs"/>
        </a:defRPr>
      </a:lvl1pPr>
      <a:lvl2pPr algn="l" defTabSz="457200" rtl="0" eaLnBrk="0" fontAlgn="base" hangingPunct="0">
        <a:spcBef>
          <a:spcPct val="0"/>
        </a:spcBef>
        <a:spcAft>
          <a:spcPct val="0"/>
        </a:spcAft>
        <a:defRPr sz="2600" b="1">
          <a:solidFill>
            <a:srgbClr val="002147"/>
          </a:solidFill>
          <a:latin typeface="Arial" charset="0"/>
        </a:defRPr>
      </a:lvl2pPr>
      <a:lvl3pPr algn="l" defTabSz="457200" rtl="0" eaLnBrk="0" fontAlgn="base" hangingPunct="0">
        <a:spcBef>
          <a:spcPct val="0"/>
        </a:spcBef>
        <a:spcAft>
          <a:spcPct val="0"/>
        </a:spcAft>
        <a:defRPr sz="2600" b="1">
          <a:solidFill>
            <a:srgbClr val="002147"/>
          </a:solidFill>
          <a:latin typeface="Arial" charset="0"/>
        </a:defRPr>
      </a:lvl3pPr>
      <a:lvl4pPr algn="l" defTabSz="457200" rtl="0" eaLnBrk="0" fontAlgn="base" hangingPunct="0">
        <a:spcBef>
          <a:spcPct val="0"/>
        </a:spcBef>
        <a:spcAft>
          <a:spcPct val="0"/>
        </a:spcAft>
        <a:defRPr sz="2600" b="1">
          <a:solidFill>
            <a:srgbClr val="002147"/>
          </a:solidFill>
          <a:latin typeface="Arial" charset="0"/>
        </a:defRPr>
      </a:lvl4pPr>
      <a:lvl5pPr algn="l" defTabSz="457200" rtl="0" eaLnBrk="0" fontAlgn="base" hangingPunct="0">
        <a:spcBef>
          <a:spcPct val="0"/>
        </a:spcBef>
        <a:spcAft>
          <a:spcPct val="0"/>
        </a:spcAft>
        <a:defRPr sz="2600" b="1">
          <a:solidFill>
            <a:srgbClr val="002147"/>
          </a:solidFill>
          <a:latin typeface="Arial" charset="0"/>
        </a:defRPr>
      </a:lvl5pPr>
      <a:lvl6pPr marL="457200" algn="l" defTabSz="457200" rtl="0" fontAlgn="base">
        <a:spcBef>
          <a:spcPct val="0"/>
        </a:spcBef>
        <a:spcAft>
          <a:spcPct val="0"/>
        </a:spcAft>
        <a:defRPr sz="2600" b="1">
          <a:solidFill>
            <a:srgbClr val="002147"/>
          </a:solidFill>
          <a:latin typeface="Arial" charset="0"/>
        </a:defRPr>
      </a:lvl6pPr>
      <a:lvl7pPr marL="914400" algn="l" defTabSz="457200" rtl="0" fontAlgn="base">
        <a:spcBef>
          <a:spcPct val="0"/>
        </a:spcBef>
        <a:spcAft>
          <a:spcPct val="0"/>
        </a:spcAft>
        <a:defRPr sz="2600" b="1">
          <a:solidFill>
            <a:srgbClr val="002147"/>
          </a:solidFill>
          <a:latin typeface="Arial" charset="0"/>
        </a:defRPr>
      </a:lvl7pPr>
      <a:lvl8pPr marL="1371600" algn="l" defTabSz="457200" rtl="0" fontAlgn="base">
        <a:spcBef>
          <a:spcPct val="0"/>
        </a:spcBef>
        <a:spcAft>
          <a:spcPct val="0"/>
        </a:spcAft>
        <a:defRPr sz="2600" b="1">
          <a:solidFill>
            <a:srgbClr val="002147"/>
          </a:solidFill>
          <a:latin typeface="Arial" charset="0"/>
        </a:defRPr>
      </a:lvl8pPr>
      <a:lvl9pPr marL="1828800" algn="l" defTabSz="457200" rtl="0" fontAlgn="base">
        <a:spcBef>
          <a:spcPct val="0"/>
        </a:spcBef>
        <a:spcAft>
          <a:spcPct val="0"/>
        </a:spcAft>
        <a:defRPr sz="2600" b="1">
          <a:solidFill>
            <a:srgbClr val="002147"/>
          </a:solidFill>
          <a:latin typeface="Arial" charset="0"/>
        </a:defRPr>
      </a:lvl9pPr>
    </p:titleStyle>
    <p:bodyStyle>
      <a:lvl1pPr marL="266700" indent="-266700" algn="l" defTabSz="457200" rtl="0" eaLnBrk="0" fontAlgn="base" hangingPunct="0">
        <a:spcBef>
          <a:spcPct val="20000"/>
        </a:spcBef>
        <a:spcAft>
          <a:spcPct val="0"/>
        </a:spcAft>
        <a:buFont typeface="Arial" charset="0"/>
        <a:buChar char="•"/>
        <a:defRPr sz="2400" kern="1200">
          <a:solidFill>
            <a:srgbClr val="000000"/>
          </a:solidFill>
          <a:latin typeface="+mn-lt"/>
          <a:ea typeface="+mn-ea"/>
          <a:cs typeface="+mn-cs"/>
        </a:defRPr>
      </a:lvl1pPr>
      <a:lvl2pPr marL="625475" indent="-358775" algn="l" defTabSz="457200" rtl="0" eaLnBrk="0" fontAlgn="base" hangingPunct="0">
        <a:spcBef>
          <a:spcPct val="20000"/>
        </a:spcBef>
        <a:spcAft>
          <a:spcPct val="0"/>
        </a:spcAft>
        <a:buFont typeface="Arial" charset="0"/>
        <a:buChar char="–"/>
        <a:defRPr sz="2400" kern="1200">
          <a:solidFill>
            <a:srgbClr val="000000"/>
          </a:solidFill>
          <a:latin typeface="+mn-lt"/>
          <a:ea typeface="+mn-ea"/>
          <a:cs typeface="+mn-cs"/>
        </a:defRPr>
      </a:lvl2pPr>
      <a:lvl3pPr marL="892175" indent="-266700" algn="l" defTabSz="457200" rtl="0" eaLnBrk="0" fontAlgn="base" hangingPunct="0">
        <a:spcBef>
          <a:spcPct val="20000"/>
        </a:spcBef>
        <a:spcAft>
          <a:spcPct val="0"/>
        </a:spcAft>
        <a:buFont typeface="Arial" charset="0"/>
        <a:buChar char="•"/>
        <a:defRPr sz="2000" kern="1200">
          <a:solidFill>
            <a:srgbClr val="000000"/>
          </a:solidFill>
          <a:latin typeface="+mn-lt"/>
          <a:ea typeface="+mn-ea"/>
          <a:cs typeface="+mn-cs"/>
        </a:defRPr>
      </a:lvl3pPr>
      <a:lvl4pPr marL="1168400" indent="-276225" algn="l" defTabSz="457200" rtl="0" eaLnBrk="0" fontAlgn="base" hangingPunct="0">
        <a:spcBef>
          <a:spcPct val="20000"/>
        </a:spcBef>
        <a:spcAft>
          <a:spcPct val="0"/>
        </a:spcAft>
        <a:buFont typeface="Arial" charset="0"/>
        <a:buChar char="–"/>
        <a:defRPr sz="2000" kern="1200">
          <a:solidFill>
            <a:srgbClr val="000000"/>
          </a:solidFill>
          <a:latin typeface="+mn-lt"/>
          <a:ea typeface="+mn-ea"/>
          <a:cs typeface="+mn-cs"/>
        </a:defRPr>
      </a:lvl4pPr>
      <a:lvl5pPr marL="1343025" indent="-174625" algn="l" defTabSz="457200" rtl="0" eaLnBrk="0" fontAlgn="base" hangingPunct="0">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34.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34.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9.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9.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9.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jpe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5.jpeg"/><Relationship Id="rId7"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78.png"/><Relationship Id="rId11" Type="http://schemas.openxmlformats.org/officeDocument/2006/relationships/image" Target="../media/image73.png"/><Relationship Id="rId5" Type="http://schemas.openxmlformats.org/officeDocument/2006/relationships/image" Target="../media/image77.jpeg"/><Relationship Id="rId10" Type="http://schemas.openxmlformats.org/officeDocument/2006/relationships/image" Target="../media/image72.png"/><Relationship Id="rId4" Type="http://schemas.openxmlformats.org/officeDocument/2006/relationships/image" Target="../media/image76.jpeg"/><Relationship Id="rId9"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80.jpeg"/><Relationship Id="rId1" Type="http://schemas.openxmlformats.org/officeDocument/2006/relationships/slideLayout" Target="../slideLayouts/slideLayout29.xml"/><Relationship Id="rId4" Type="http://schemas.openxmlformats.org/officeDocument/2006/relationships/image" Target="../media/image81.jpe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9.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9.xml"/><Relationship Id="rId5" Type="http://schemas.openxmlformats.org/officeDocument/2006/relationships/image" Target="../media/image88.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9.jpeg"/><Relationship Id="rId1" Type="http://schemas.openxmlformats.org/officeDocument/2006/relationships/slideLayout" Target="../slideLayouts/slideLayout29.xml"/><Relationship Id="rId5" Type="http://schemas.openxmlformats.org/officeDocument/2006/relationships/image" Target="../media/image90.pn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hyperlink" Target="Winter%20Wonderland_%20Jason%20Mraz.flv"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98.jpeg"/></Relationships>
</file>

<file path=ppt/slides/_rels/slide5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png"/><Relationship Id="rId16" Type="http://schemas.openxmlformats.org/officeDocument/2006/relationships/image" Target="../media/image113.jpeg"/><Relationship Id="rId1" Type="http://schemas.openxmlformats.org/officeDocument/2006/relationships/slideLayout" Target="../slideLayouts/slideLayout29.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5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15.jpeg"/><Relationship Id="rId7" Type="http://schemas.openxmlformats.org/officeDocument/2006/relationships/image" Target="../media/image71.png"/><Relationship Id="rId2" Type="http://schemas.openxmlformats.org/officeDocument/2006/relationships/image" Target="../media/image114.jpeg"/><Relationship Id="rId1" Type="http://schemas.openxmlformats.org/officeDocument/2006/relationships/slideLayout" Target="../slideLayouts/slideLayout29.xml"/><Relationship Id="rId6" Type="http://schemas.openxmlformats.org/officeDocument/2006/relationships/image" Target="../media/image70.png"/><Relationship Id="rId5" Type="http://schemas.openxmlformats.org/officeDocument/2006/relationships/image" Target="../media/image117.jpeg"/><Relationship Id="rId4" Type="http://schemas.openxmlformats.org/officeDocument/2006/relationships/image" Target="../media/image116.jpeg"/><Relationship Id="rId9"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jpeg"/><Relationship Id="rId1" Type="http://schemas.openxmlformats.org/officeDocument/2006/relationships/slideLayout" Target="../slideLayouts/slideLayout29.xml"/><Relationship Id="rId5" Type="http://schemas.openxmlformats.org/officeDocument/2006/relationships/image" Target="../media/image122.png"/><Relationship Id="rId4" Type="http://schemas.openxmlformats.org/officeDocument/2006/relationships/image" Target="../media/image121.png"/></Relationships>
</file>

<file path=ppt/slides/_rels/slide55.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hyperlink" Target="http://espressostories.com/" TargetMode="Externa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127.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6"/>
          </p:nvPr>
        </p:nvSpPr>
        <p:spPr/>
        <p:txBody>
          <a:bodyPr/>
          <a:lstStyle/>
          <a:p>
            <a:pPr>
              <a:defRPr/>
            </a:pPr>
            <a:fld id="{5FAF8F23-CA36-4BFA-BDFE-FD2513187C8B}" type="slidenum">
              <a:rPr lang="en-US"/>
              <a:pPr>
                <a:defRPr/>
              </a:pPr>
              <a:t>1</a:t>
            </a:fld>
            <a:endParaRPr lang="en-US" dirty="0"/>
          </a:p>
        </p:txBody>
      </p:sp>
      <p:sp>
        <p:nvSpPr>
          <p:cNvPr id="32770" name="Title 13"/>
          <p:cNvSpPr>
            <a:spLocks noGrp="1"/>
          </p:cNvSpPr>
          <p:nvPr>
            <p:ph type="title"/>
          </p:nvPr>
        </p:nvSpPr>
        <p:spPr>
          <a:xfrm>
            <a:off x="287338" y="2149475"/>
            <a:ext cx="8572500" cy="442913"/>
          </a:xfrm>
        </p:spPr>
        <p:txBody>
          <a:bodyPr/>
          <a:lstStyle/>
          <a:p>
            <a:pPr eaLnBrk="1" hangingPunct="1"/>
            <a:r>
              <a:rPr lang="hu-HU" smtClean="0"/>
              <a:t>Using Literature </a:t>
            </a:r>
            <a:r>
              <a:rPr lang="en-GB" smtClean="0"/>
              <a:t>in the EFL Classroom</a:t>
            </a:r>
          </a:p>
        </p:txBody>
      </p:sp>
      <p:sp>
        <p:nvSpPr>
          <p:cNvPr id="32771" name="Text Placeholder 14"/>
          <p:cNvSpPr>
            <a:spLocks noGrp="1"/>
          </p:cNvSpPr>
          <p:nvPr>
            <p:ph type="body" sz="quarter" idx="12"/>
          </p:nvPr>
        </p:nvSpPr>
        <p:spPr>
          <a:xfrm>
            <a:off x="287338" y="2633663"/>
            <a:ext cx="8572500" cy="546100"/>
          </a:xfrm>
        </p:spPr>
        <p:txBody>
          <a:bodyPr/>
          <a:lstStyle/>
          <a:p>
            <a:pPr eaLnBrk="1" hangingPunct="1">
              <a:spcBef>
                <a:spcPct val="0"/>
              </a:spcBef>
            </a:pPr>
            <a:endParaRPr lang="en-GB" smtClean="0"/>
          </a:p>
        </p:txBody>
      </p:sp>
      <p:sp>
        <p:nvSpPr>
          <p:cNvPr id="32772" name="Text Placeholder 15"/>
          <p:cNvSpPr>
            <a:spLocks noGrp="1"/>
          </p:cNvSpPr>
          <p:nvPr>
            <p:ph type="body" sz="quarter" idx="13"/>
          </p:nvPr>
        </p:nvSpPr>
        <p:spPr>
          <a:xfrm>
            <a:off x="293688" y="3292475"/>
            <a:ext cx="8572500" cy="336550"/>
          </a:xfrm>
        </p:spPr>
        <p:txBody>
          <a:bodyPr/>
          <a:lstStyle/>
          <a:p>
            <a:pPr eaLnBrk="1" hangingPunct="1">
              <a:spcBef>
                <a:spcPct val="0"/>
              </a:spcBef>
            </a:pPr>
            <a:r>
              <a:rPr lang="hu-HU" smtClean="0"/>
              <a:t>Edmund Dudley</a:t>
            </a:r>
            <a:endParaRPr lang="en-GB" smtClean="0"/>
          </a:p>
        </p:txBody>
      </p:sp>
      <p:sp>
        <p:nvSpPr>
          <p:cNvPr id="32773" name="Text Placeholder 16"/>
          <p:cNvSpPr>
            <a:spLocks noGrp="1"/>
          </p:cNvSpPr>
          <p:nvPr>
            <p:ph type="body" sz="quarter" idx="14"/>
          </p:nvPr>
        </p:nvSpPr>
        <p:spPr>
          <a:xfrm>
            <a:off x="293688" y="3629025"/>
            <a:ext cx="8566150" cy="1503363"/>
          </a:xfrm>
        </p:spPr>
        <p:txBody>
          <a:bodyPr/>
          <a:lstStyle/>
          <a:p>
            <a:pPr eaLnBrk="1" hangingPunct="1">
              <a:spcBef>
                <a:spcPct val="0"/>
              </a:spcBef>
            </a:pPr>
            <a:endParaRPr lang="en-GB" smtClean="0"/>
          </a:p>
        </p:txBody>
      </p:sp>
      <p:pic>
        <p:nvPicPr>
          <p:cNvPr id="32774" name="Kép 10" descr="literature011.jpg"/>
          <p:cNvPicPr>
            <a:picLocks noChangeAspect="1"/>
          </p:cNvPicPr>
          <p:nvPr/>
        </p:nvPicPr>
        <p:blipFill>
          <a:blip r:embed="rId3"/>
          <a:srcRect/>
          <a:stretch>
            <a:fillRect/>
          </a:stretch>
        </p:blipFill>
        <p:spPr bwMode="auto">
          <a:xfrm>
            <a:off x="5816600" y="0"/>
            <a:ext cx="1250950" cy="1768475"/>
          </a:xfrm>
          <a:prstGeom prst="rect">
            <a:avLst/>
          </a:prstGeom>
          <a:noFill/>
          <a:ln w="9525">
            <a:noFill/>
            <a:miter lim="800000"/>
            <a:headEnd/>
            <a:tailEnd/>
          </a:ln>
        </p:spPr>
      </p:pic>
      <p:pic>
        <p:nvPicPr>
          <p:cNvPr id="15" name="Kép 14" descr="boldi001s.jpg"/>
          <p:cNvPicPr>
            <a:picLocks noChangeAspect="1"/>
          </p:cNvPicPr>
          <p:nvPr/>
        </p:nvPicPr>
        <p:blipFill>
          <a:blip r:embed="rId4"/>
          <a:stretch>
            <a:fillRect/>
          </a:stretch>
        </p:blipFill>
        <p:spPr>
          <a:xfrm>
            <a:off x="481013" y="4287838"/>
            <a:ext cx="4111625" cy="1689100"/>
          </a:xfrm>
          <a:prstGeom prst="rect">
            <a:avLst/>
          </a:prstGeom>
          <a:ln>
            <a:noFill/>
          </a:ln>
          <a:effectLst>
            <a:outerShdw blurRad="292100" dist="139700" dir="2700000" algn="tl" rotWithShape="0">
              <a:srgbClr val="333333">
                <a:alpha val="65000"/>
              </a:srgbClr>
            </a:outerShdw>
          </a:effectLst>
        </p:spPr>
      </p:pic>
      <p:pic>
        <p:nvPicPr>
          <p:cNvPr id="32776" name="Kép 16" descr="literature001s.jpg"/>
          <p:cNvPicPr>
            <a:picLocks noChangeAspect="1"/>
          </p:cNvPicPr>
          <p:nvPr/>
        </p:nvPicPr>
        <p:blipFill>
          <a:blip r:embed="rId5"/>
          <a:srcRect/>
          <a:stretch>
            <a:fillRect/>
          </a:stretch>
        </p:blipFill>
        <p:spPr bwMode="auto">
          <a:xfrm>
            <a:off x="5089525" y="3506788"/>
            <a:ext cx="3770313" cy="290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6"/>
          </p:nvPr>
        </p:nvSpPr>
        <p:spPr/>
        <p:txBody>
          <a:bodyPr/>
          <a:lstStyle/>
          <a:p>
            <a:pPr>
              <a:defRPr/>
            </a:pPr>
            <a:fld id="{F4B7EE75-95B8-496D-BD8B-CF62756CB8FB}" type="slidenum">
              <a:rPr lang="en-US"/>
              <a:pPr>
                <a:defRPr/>
              </a:pPr>
              <a:t>10</a:t>
            </a:fld>
            <a:endParaRPr lang="en-US"/>
          </a:p>
        </p:txBody>
      </p:sp>
      <p:sp>
        <p:nvSpPr>
          <p:cNvPr id="50178" name="Rectangle 2"/>
          <p:cNvSpPr>
            <a:spLocks noGrp="1"/>
          </p:cNvSpPr>
          <p:nvPr>
            <p:ph type="title" idx="4294967295"/>
          </p:nvPr>
        </p:nvSpPr>
        <p:spPr/>
        <p:txBody>
          <a:bodyPr/>
          <a:lstStyle/>
          <a:p>
            <a:endParaRPr lang="en-GB" smtClean="0"/>
          </a:p>
        </p:txBody>
      </p:sp>
      <p:sp>
        <p:nvSpPr>
          <p:cNvPr id="50179" name="Rectangle 3"/>
          <p:cNvSpPr>
            <a:spLocks noGrp="1"/>
          </p:cNvSpPr>
          <p:nvPr>
            <p:ph type="body" idx="4294967295"/>
          </p:nvPr>
        </p:nvSpPr>
        <p:spPr/>
        <p:txBody>
          <a:bodyPr/>
          <a:lstStyle/>
          <a:p>
            <a:endParaRPr lang="en-GB" smtClean="0"/>
          </a:p>
        </p:txBody>
      </p:sp>
      <p:pic>
        <p:nvPicPr>
          <p:cNvPr id="50180" name="Picture 5" descr="5260312310_5d7b1d3803"/>
          <p:cNvPicPr>
            <a:picLocks noChangeAspect="1" noChangeArrowheads="1"/>
          </p:cNvPicPr>
          <p:nvPr/>
        </p:nvPicPr>
        <p:blipFill>
          <a:blip r:embed="rId2"/>
          <a:srcRect/>
          <a:stretch>
            <a:fillRect/>
          </a:stretch>
        </p:blipFill>
        <p:spPr bwMode="auto">
          <a:xfrm>
            <a:off x="2462213" y="2116138"/>
            <a:ext cx="4762500" cy="42195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8EB0C513-79C8-4086-9832-C3252D22A7CA}" type="slidenum">
              <a:rPr lang="en-US"/>
              <a:pPr>
                <a:defRPr/>
              </a:pPr>
              <a:t>11</a:t>
            </a:fld>
            <a:endParaRPr lang="en-US"/>
          </a:p>
        </p:txBody>
      </p:sp>
      <p:sp>
        <p:nvSpPr>
          <p:cNvPr id="51202" name="Title 1"/>
          <p:cNvSpPr>
            <a:spLocks noGrp="1"/>
          </p:cNvSpPr>
          <p:nvPr>
            <p:ph type="title" idx="4294967295"/>
          </p:nvPr>
        </p:nvSpPr>
        <p:spPr/>
        <p:txBody>
          <a:bodyPr/>
          <a:lstStyle/>
          <a:p>
            <a:pPr eaLnBrk="1" hangingPunct="1"/>
            <a:r>
              <a:rPr lang="en-GB" smtClean="0"/>
              <a:t>What is language</a:t>
            </a:r>
            <a:r>
              <a:rPr lang="hu-HU" smtClean="0"/>
              <a:t>?</a:t>
            </a:r>
            <a:endParaRPr lang="en-GB" smtClean="0"/>
          </a:p>
        </p:txBody>
      </p:sp>
      <p:sp>
        <p:nvSpPr>
          <p:cNvPr id="33794" name="Footer Placeholder 2"/>
          <p:cNvSpPr txBox="1">
            <a:spLocks noGrp="1"/>
          </p:cNvSpPr>
          <p:nvPr/>
        </p:nvSpPr>
        <p:spPr bwMode="auto">
          <a:xfrm>
            <a:off x="631825" y="6402388"/>
            <a:ext cx="8135938" cy="365125"/>
          </a:xfrm>
          <a:prstGeom prst="rect">
            <a:avLst/>
          </a:prstGeom>
          <a:noFill/>
          <a:ln>
            <a:miter lim="800000"/>
            <a:headEnd/>
            <a:tailEnd/>
          </a:ln>
        </p:spPr>
        <p:txBody>
          <a:bodyPr lIns="0" tIns="0" rIns="0" bIns="0" anchor="ctr"/>
          <a:lstStyle/>
          <a:p>
            <a:pPr>
              <a:defRPr/>
            </a:pPr>
            <a:r>
              <a:rPr lang="en-US" sz="1100" b="1" dirty="0">
                <a:solidFill>
                  <a:srgbClr val="002147"/>
                </a:solidFill>
                <a:latin typeface="+mn-lt"/>
              </a:rPr>
              <a:t>Professional Development</a:t>
            </a:r>
            <a:endParaRPr lang="en-US" sz="1100" dirty="0">
              <a:solidFill>
                <a:srgbClr val="747679"/>
              </a:solidFill>
              <a:latin typeface="+mn-lt"/>
            </a:endParaRPr>
          </a:p>
        </p:txBody>
      </p:sp>
      <p:sp>
        <p:nvSpPr>
          <p:cNvPr id="4" name="Slide Number Placeholder 3"/>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55226DB3-D18E-4265-909D-B192980737E2}" type="slidenum">
              <a:rPr lang="en-US" sz="1100">
                <a:solidFill>
                  <a:schemeClr val="tx1">
                    <a:tint val="75000"/>
                  </a:schemeClr>
                </a:solidFill>
                <a:latin typeface="+mn-lt"/>
                <a:cs typeface="+mn-cs"/>
              </a:rPr>
              <a:pPr fontAlgn="auto">
                <a:spcBef>
                  <a:spcPts val="0"/>
                </a:spcBef>
                <a:spcAft>
                  <a:spcPts val="0"/>
                </a:spcAft>
                <a:defRPr/>
              </a:pPr>
              <a:t>11</a:t>
            </a:fld>
            <a:endParaRPr lang="en-US" sz="1100">
              <a:solidFill>
                <a:schemeClr val="tx1">
                  <a:tint val="75000"/>
                </a:schemeClr>
              </a:solidFill>
              <a:latin typeface="+mn-lt"/>
              <a:cs typeface="+mn-cs"/>
            </a:endParaRPr>
          </a:p>
        </p:txBody>
      </p:sp>
      <p:sp>
        <p:nvSpPr>
          <p:cNvPr id="51205" name="Text Placeholder 4"/>
          <p:cNvSpPr>
            <a:spLocks noGrp="1"/>
          </p:cNvSpPr>
          <p:nvPr>
            <p:ph type="body" sz="quarter" idx="4294967295"/>
          </p:nvPr>
        </p:nvSpPr>
        <p:spPr>
          <a:xfrm>
            <a:off x="287338" y="1270000"/>
            <a:ext cx="6937375" cy="485775"/>
          </a:xfrm>
        </p:spPr>
        <p:txBody>
          <a:bodyPr tIns="0"/>
          <a:lstStyle/>
          <a:p>
            <a:pPr marL="0" indent="0" eaLnBrk="1" hangingPunct="1">
              <a:spcBef>
                <a:spcPct val="0"/>
              </a:spcBef>
              <a:buFontTx/>
              <a:buNone/>
            </a:pPr>
            <a:r>
              <a:rPr lang="en-GB" sz="2600" smtClean="0">
                <a:solidFill>
                  <a:srgbClr val="747679"/>
                </a:solidFill>
              </a:rPr>
              <a:t>A writer’s view</a:t>
            </a:r>
          </a:p>
        </p:txBody>
      </p:sp>
      <p:sp>
        <p:nvSpPr>
          <p:cNvPr id="7" name="Text Placeholder 5"/>
          <p:cNvSpPr txBox="1">
            <a:spLocks/>
          </p:cNvSpPr>
          <p:nvPr/>
        </p:nvSpPr>
        <p:spPr bwMode="auto">
          <a:xfrm>
            <a:off x="287338" y="2578100"/>
            <a:ext cx="4394200" cy="3011488"/>
          </a:xfrm>
          <a:prstGeom prst="rect">
            <a:avLst/>
          </a:prstGeom>
          <a:solidFill>
            <a:srgbClr val="E8D3A5"/>
          </a:solidFill>
          <a:ln w="9525">
            <a:noFill/>
            <a:miter lim="800000"/>
            <a:headEnd/>
            <a:tailEnd/>
          </a:ln>
        </p:spPr>
        <p:txBody>
          <a:bodyPr lIns="0" rIns="0" bIns="0"/>
          <a:lstStyle/>
          <a:p>
            <a:pPr marL="457200" indent="-457200">
              <a:spcBef>
                <a:spcPct val="20000"/>
              </a:spcBef>
              <a:buFont typeface="Arial" charset="0"/>
              <a:buNone/>
            </a:pPr>
            <a:r>
              <a:rPr lang="hu-HU" sz="2400">
                <a:solidFill>
                  <a:srgbClr val="000000"/>
                </a:solidFill>
              </a:rPr>
              <a:t>	</a:t>
            </a:r>
            <a:r>
              <a:rPr lang="en-US" sz="2400">
                <a:solidFill>
                  <a:srgbClr val="000000"/>
                </a:solidFill>
              </a:rPr>
              <a:t>“</a:t>
            </a:r>
            <a:r>
              <a:rPr lang="hu-HU" sz="2400">
                <a:solidFill>
                  <a:srgbClr val="000000"/>
                </a:solidFill>
              </a:rPr>
              <a:t>Language is a cracked kettle on which we beat out tunes for bears to dance to, while all the time we long to move the stars to pity</a:t>
            </a:r>
            <a:r>
              <a:rPr lang="en-US" sz="2400">
                <a:solidFill>
                  <a:srgbClr val="000000"/>
                </a:solidFill>
              </a:rPr>
              <a:t>.” </a:t>
            </a:r>
            <a:r>
              <a:rPr lang="hu-HU" sz="2400">
                <a:solidFill>
                  <a:srgbClr val="000000"/>
                </a:solidFill>
              </a:rPr>
              <a:t>						</a:t>
            </a:r>
          </a:p>
          <a:p>
            <a:pPr marL="457200" indent="-457200">
              <a:spcBef>
                <a:spcPct val="20000"/>
              </a:spcBef>
              <a:buFont typeface="Arial" charset="0"/>
              <a:buNone/>
            </a:pPr>
            <a:r>
              <a:rPr lang="hu-HU" sz="2400">
                <a:solidFill>
                  <a:srgbClr val="000000"/>
                </a:solidFill>
              </a:rPr>
              <a:t>		</a:t>
            </a:r>
            <a:r>
              <a:rPr lang="hu-HU" sz="2000">
                <a:solidFill>
                  <a:srgbClr val="000000"/>
                </a:solidFill>
              </a:rPr>
              <a:t>G Flaubert,</a:t>
            </a:r>
            <a:r>
              <a:rPr lang="en-US" sz="2000">
                <a:solidFill>
                  <a:srgbClr val="000000"/>
                </a:solidFill>
              </a:rPr>
              <a:t> </a:t>
            </a:r>
            <a:r>
              <a:rPr lang="hu-HU" sz="2000" i="1">
                <a:solidFill>
                  <a:srgbClr val="000000"/>
                </a:solidFill>
              </a:rPr>
              <a:t>Madame Bovary</a:t>
            </a:r>
            <a:endParaRPr lang="hu-HU" sz="2000">
              <a:solidFill>
                <a:srgbClr val="000000"/>
              </a:solidFill>
            </a:endParaRPr>
          </a:p>
          <a:p>
            <a:pPr marL="457200" indent="-457200">
              <a:spcBef>
                <a:spcPct val="20000"/>
              </a:spcBef>
              <a:buFont typeface="Arial" charset="0"/>
              <a:buNone/>
            </a:pPr>
            <a:endParaRPr lang="hu-HU" sz="2400">
              <a:solidFill>
                <a:srgbClr val="002060"/>
              </a:solidFill>
            </a:endParaRPr>
          </a:p>
        </p:txBody>
      </p:sp>
      <p:pic>
        <p:nvPicPr>
          <p:cNvPr id="51207" name="Picture 8" descr="5260312310_5d7b1d3803"/>
          <p:cNvPicPr>
            <a:picLocks noChangeAspect="1" noChangeArrowheads="1"/>
          </p:cNvPicPr>
          <p:nvPr/>
        </p:nvPicPr>
        <p:blipFill>
          <a:blip r:embed="rId3"/>
          <a:srcRect/>
          <a:stretch>
            <a:fillRect/>
          </a:stretch>
        </p:blipFill>
        <p:spPr bwMode="auto">
          <a:xfrm>
            <a:off x="5168900" y="2765425"/>
            <a:ext cx="3187700" cy="2824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6"/>
          </p:nvPr>
        </p:nvSpPr>
        <p:spPr/>
        <p:txBody>
          <a:bodyPr/>
          <a:lstStyle/>
          <a:p>
            <a:pPr>
              <a:defRPr/>
            </a:pPr>
            <a:fld id="{B1093F73-5300-4F4E-84A0-0132C92426F2}" type="slidenum">
              <a:rPr lang="en-US"/>
              <a:pPr>
                <a:defRPr/>
              </a:pPr>
              <a:t>12</a:t>
            </a:fld>
            <a:endParaRPr lang="en-US"/>
          </a:p>
        </p:txBody>
      </p:sp>
      <p:sp>
        <p:nvSpPr>
          <p:cNvPr id="53250" name="Rectangle 2"/>
          <p:cNvSpPr>
            <a:spLocks noGrp="1"/>
          </p:cNvSpPr>
          <p:nvPr>
            <p:ph type="title" idx="4294967295"/>
          </p:nvPr>
        </p:nvSpPr>
        <p:spPr/>
        <p:txBody>
          <a:bodyPr/>
          <a:lstStyle/>
          <a:p>
            <a:endParaRPr lang="en-GB" smtClean="0"/>
          </a:p>
        </p:txBody>
      </p:sp>
      <p:sp>
        <p:nvSpPr>
          <p:cNvPr id="53251" name="Rectangle 3"/>
          <p:cNvSpPr>
            <a:spLocks noGrp="1"/>
          </p:cNvSpPr>
          <p:nvPr>
            <p:ph type="body" idx="4294967295"/>
          </p:nvPr>
        </p:nvSpPr>
        <p:spPr/>
        <p:txBody>
          <a:bodyPr/>
          <a:lstStyle/>
          <a:p>
            <a:endParaRPr lang="en-GB" smtClean="0"/>
          </a:p>
        </p:txBody>
      </p:sp>
      <p:pic>
        <p:nvPicPr>
          <p:cNvPr id="53252" name="Picture 5" descr="tea-biscuit"/>
          <p:cNvPicPr>
            <a:picLocks noChangeAspect="1" noChangeArrowheads="1"/>
          </p:cNvPicPr>
          <p:nvPr/>
        </p:nvPicPr>
        <p:blipFill>
          <a:blip r:embed="rId2"/>
          <a:srcRect/>
          <a:stretch>
            <a:fillRect/>
          </a:stretch>
        </p:blipFill>
        <p:spPr bwMode="auto">
          <a:xfrm>
            <a:off x="2705100" y="2357438"/>
            <a:ext cx="4043363" cy="371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B4DFB0AD-E9D3-4FF0-B1AF-C0F945E6FFA7}" type="slidenum">
              <a:rPr lang="en-US"/>
              <a:pPr>
                <a:defRPr/>
              </a:pPr>
              <a:t>13</a:t>
            </a:fld>
            <a:endParaRPr lang="en-US"/>
          </a:p>
        </p:txBody>
      </p:sp>
      <p:sp>
        <p:nvSpPr>
          <p:cNvPr id="54274" name="Title 1"/>
          <p:cNvSpPr>
            <a:spLocks noGrp="1"/>
          </p:cNvSpPr>
          <p:nvPr>
            <p:ph type="title"/>
          </p:nvPr>
        </p:nvSpPr>
        <p:spPr/>
        <p:txBody>
          <a:bodyPr/>
          <a:lstStyle/>
          <a:p>
            <a:pPr eaLnBrk="1" hangingPunct="1"/>
            <a:r>
              <a:rPr lang="en-GB" smtClean="0"/>
              <a:t>What is language</a:t>
            </a:r>
            <a:r>
              <a:rPr lang="hu-HU" smtClean="0"/>
              <a:t>?</a:t>
            </a:r>
            <a:endParaRPr lang="en-GB" smtClean="0"/>
          </a:p>
        </p:txBody>
      </p:sp>
      <p:sp>
        <p:nvSpPr>
          <p:cNvPr id="33794" name="Footer Placeholder 2"/>
          <p:cNvSpPr>
            <a:spLocks noGrp="1"/>
          </p:cNvSpPr>
          <p:nvPr>
            <p:ph type="ftr" sz="quarter" idx="15"/>
          </p:nvPr>
        </p:nvSpPr>
        <p:spPr bwMode="auto">
          <a:ln>
            <a:miter lim="800000"/>
            <a:headEnd/>
            <a:tailEnd/>
          </a:ln>
        </p:spPr>
        <p:txBody>
          <a:bodyPr rtlCol="0"/>
          <a:lstStyle/>
          <a:p>
            <a:pPr>
              <a:defRPr/>
            </a:pPr>
            <a:r>
              <a:rPr lang="en-US" dirty="0">
                <a:latin typeface="+mn-lt"/>
              </a:rPr>
              <a:t>Professional Development</a:t>
            </a:r>
            <a:endParaRPr lang="en-US" b="0" dirty="0">
              <a:solidFill>
                <a:srgbClr val="747679"/>
              </a:solidFill>
              <a:latin typeface="+mn-lt"/>
            </a:endParaRPr>
          </a:p>
        </p:txBody>
      </p:sp>
      <p:sp>
        <p:nvSpPr>
          <p:cNvPr id="4" name="Slide Number Placeholder 3"/>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A2E19D10-15F7-4065-9242-31D57D422E25}" type="slidenum">
              <a:rPr lang="en-US" sz="1100">
                <a:solidFill>
                  <a:schemeClr val="tx1">
                    <a:tint val="75000"/>
                  </a:schemeClr>
                </a:solidFill>
                <a:latin typeface="+mn-lt"/>
                <a:cs typeface="+mn-cs"/>
              </a:rPr>
              <a:pPr fontAlgn="auto">
                <a:spcBef>
                  <a:spcPts val="0"/>
                </a:spcBef>
                <a:spcAft>
                  <a:spcPts val="0"/>
                </a:spcAft>
                <a:defRPr/>
              </a:pPr>
              <a:t>13</a:t>
            </a:fld>
            <a:endParaRPr lang="en-US" sz="1100">
              <a:solidFill>
                <a:schemeClr val="tx1">
                  <a:tint val="75000"/>
                </a:schemeClr>
              </a:solidFill>
              <a:latin typeface="+mn-lt"/>
              <a:cs typeface="+mn-cs"/>
            </a:endParaRPr>
          </a:p>
        </p:txBody>
      </p:sp>
      <p:sp>
        <p:nvSpPr>
          <p:cNvPr id="5" name="Text Placeholder 4"/>
          <p:cNvSpPr>
            <a:spLocks noGrp="1"/>
          </p:cNvSpPr>
          <p:nvPr>
            <p:ph type="body" sz="quarter" idx="13"/>
          </p:nvPr>
        </p:nvSpPr>
        <p:spPr>
          <a:xfrm>
            <a:off x="287338" y="1270000"/>
            <a:ext cx="6937375" cy="485775"/>
          </a:xfrm>
        </p:spPr>
        <p:txBody>
          <a:bodyPr/>
          <a:lstStyle/>
          <a:p>
            <a:pPr eaLnBrk="1" hangingPunct="1">
              <a:spcBef>
                <a:spcPct val="0"/>
              </a:spcBef>
              <a:defRPr/>
            </a:pPr>
            <a:r>
              <a:rPr lang="en-GB" smtClean="0"/>
              <a:t>A writer’s view</a:t>
            </a:r>
          </a:p>
        </p:txBody>
      </p:sp>
      <p:sp>
        <p:nvSpPr>
          <p:cNvPr id="54278" name="Text Placeholder 5"/>
          <p:cNvSpPr>
            <a:spLocks noGrp="1"/>
          </p:cNvSpPr>
          <p:nvPr>
            <p:ph type="body" sz="quarter" idx="14"/>
          </p:nvPr>
        </p:nvSpPr>
        <p:spPr>
          <a:xfrm>
            <a:off x="287338" y="2263775"/>
            <a:ext cx="4784725" cy="4114800"/>
          </a:xfrm>
          <a:solidFill>
            <a:srgbClr val="E7E7E7"/>
          </a:solidFill>
        </p:spPr>
        <p:txBody>
          <a:bodyPr/>
          <a:lstStyle/>
          <a:p>
            <a:pPr marL="457200" indent="-457200" eaLnBrk="1" hangingPunct="1">
              <a:lnSpc>
                <a:spcPct val="90000"/>
              </a:lnSpc>
              <a:buFont typeface="Arial" charset="0"/>
              <a:buNone/>
            </a:pPr>
            <a:r>
              <a:rPr lang="hu-HU" smtClean="0"/>
              <a:t>	</a:t>
            </a:r>
            <a:r>
              <a:rPr lang="en-US" smtClean="0"/>
              <a:t>“Language is a traitor, a double agent who slips across borders without warning in the dead of night…It is a crippled dog, never quite able to perform the tricks we ask of it. It is a ginger biscuit, dunked for too long in the tea of our expectations, crumbling and dissolving into nothingness.” </a:t>
            </a:r>
            <a:r>
              <a:rPr lang="hu-HU" smtClean="0"/>
              <a:t>	</a:t>
            </a:r>
            <a:endParaRPr lang="en-GB" smtClean="0"/>
          </a:p>
          <a:p>
            <a:pPr marL="457200" indent="-457200" eaLnBrk="1" hangingPunct="1">
              <a:lnSpc>
                <a:spcPct val="90000"/>
              </a:lnSpc>
              <a:buFont typeface="Arial" charset="0"/>
              <a:buNone/>
            </a:pPr>
            <a:r>
              <a:rPr lang="en-GB" smtClean="0"/>
              <a:t>       </a:t>
            </a:r>
            <a:r>
              <a:rPr lang="en-US" sz="2000" smtClean="0"/>
              <a:t>Jonathan Coe </a:t>
            </a:r>
            <a:r>
              <a:rPr lang="en-US" sz="2000" i="1" smtClean="0"/>
              <a:t>The House of Sleep</a:t>
            </a:r>
            <a:endParaRPr lang="hu-HU" sz="2000" smtClean="0"/>
          </a:p>
          <a:p>
            <a:pPr marL="457200" indent="-457200" eaLnBrk="1" hangingPunct="1">
              <a:lnSpc>
                <a:spcPct val="90000"/>
              </a:lnSpc>
              <a:buFont typeface="Arial" charset="0"/>
              <a:buNone/>
            </a:pPr>
            <a:endParaRPr lang="hu-HU" smtClean="0">
              <a:solidFill>
                <a:srgbClr val="002060"/>
              </a:solidFill>
            </a:endParaRPr>
          </a:p>
        </p:txBody>
      </p:sp>
      <p:pic>
        <p:nvPicPr>
          <p:cNvPr id="54279" name="Picture 8" descr="tea-biscuit"/>
          <p:cNvPicPr>
            <a:picLocks noChangeAspect="1" noChangeArrowheads="1"/>
          </p:cNvPicPr>
          <p:nvPr/>
        </p:nvPicPr>
        <p:blipFill>
          <a:blip r:embed="rId3"/>
          <a:srcRect/>
          <a:stretch>
            <a:fillRect/>
          </a:stretch>
        </p:blipFill>
        <p:spPr bwMode="auto">
          <a:xfrm>
            <a:off x="5538788" y="3025775"/>
            <a:ext cx="267652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706AC14A-D2A9-4BD8-AB1B-B1C3B772A855}" type="slidenum">
              <a:rPr lang="en-US"/>
              <a:pPr>
                <a:defRPr/>
              </a:pPr>
              <a:t>14</a:t>
            </a:fld>
            <a:endParaRPr lang="en-US"/>
          </a:p>
        </p:txBody>
      </p:sp>
      <p:sp>
        <p:nvSpPr>
          <p:cNvPr id="56322" name="Cím 1"/>
          <p:cNvSpPr>
            <a:spLocks noGrp="1"/>
          </p:cNvSpPr>
          <p:nvPr>
            <p:ph type="title"/>
          </p:nvPr>
        </p:nvSpPr>
        <p:spPr/>
        <p:txBody>
          <a:bodyPr/>
          <a:lstStyle/>
          <a:p>
            <a:pPr eaLnBrk="1" hangingPunct="1"/>
            <a:r>
              <a:rPr lang="hu-HU" smtClean="0"/>
              <a:t>Getting </a:t>
            </a:r>
            <a:r>
              <a:rPr lang="en-GB" smtClean="0"/>
              <a:t>student</a:t>
            </a:r>
            <a:r>
              <a:rPr lang="hu-HU" smtClean="0"/>
              <a:t>s interested</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smtClean="0"/>
              <a:t>Magnet and </a:t>
            </a:r>
            <a:r>
              <a:rPr lang="hu-HU" dirty="0" err="1" smtClean="0"/>
              <a:t>hook</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3F063880-2DF8-4D76-9A33-3C54763BE2AA}" type="slidenum">
              <a:rPr lang="en-US" sz="1100">
                <a:solidFill>
                  <a:schemeClr val="tx1">
                    <a:tint val="75000"/>
                  </a:schemeClr>
                </a:solidFill>
                <a:latin typeface="+mn-lt"/>
                <a:cs typeface="+mn-cs"/>
              </a:rPr>
              <a:pPr fontAlgn="auto">
                <a:spcBef>
                  <a:spcPts val="0"/>
                </a:spcBef>
                <a:spcAft>
                  <a:spcPts val="0"/>
                </a:spcAft>
                <a:defRPr/>
              </a:pPr>
              <a:t>14</a:t>
            </a:fld>
            <a:endParaRPr lang="en-US" sz="1100">
              <a:solidFill>
                <a:schemeClr val="tx1">
                  <a:tint val="75000"/>
                </a:schemeClr>
              </a:solidFill>
              <a:latin typeface="+mn-lt"/>
              <a:cs typeface="+mn-cs"/>
            </a:endParaRPr>
          </a:p>
        </p:txBody>
      </p:sp>
      <p:pic>
        <p:nvPicPr>
          <p:cNvPr id="56326" name="Kép 6" descr="bla3.jpg"/>
          <p:cNvPicPr>
            <a:picLocks noChangeAspect="1"/>
          </p:cNvPicPr>
          <p:nvPr/>
        </p:nvPicPr>
        <p:blipFill>
          <a:blip r:embed="rId3"/>
          <a:srcRect/>
          <a:stretch>
            <a:fillRect/>
          </a:stretch>
        </p:blipFill>
        <p:spPr bwMode="auto">
          <a:xfrm>
            <a:off x="509588" y="2692400"/>
            <a:ext cx="3800475" cy="2849563"/>
          </a:xfrm>
          <a:prstGeom prst="rect">
            <a:avLst/>
          </a:prstGeom>
          <a:noFill/>
          <a:ln w="9525">
            <a:noFill/>
            <a:miter lim="800000"/>
            <a:headEnd/>
            <a:tailEnd/>
          </a:ln>
        </p:spPr>
      </p:pic>
      <p:pic>
        <p:nvPicPr>
          <p:cNvPr id="56327" name="Kép 7" descr="bla3.jpg"/>
          <p:cNvPicPr>
            <a:picLocks noChangeAspect="1"/>
          </p:cNvPicPr>
          <p:nvPr/>
        </p:nvPicPr>
        <p:blipFill>
          <a:blip r:embed="rId4"/>
          <a:srcRect/>
          <a:stretch>
            <a:fillRect/>
          </a:stretch>
        </p:blipFill>
        <p:spPr bwMode="auto">
          <a:xfrm>
            <a:off x="5021263" y="2312988"/>
            <a:ext cx="2659062" cy="3560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6"/>
          </p:nvPr>
        </p:nvSpPr>
        <p:spPr/>
        <p:txBody>
          <a:bodyPr/>
          <a:lstStyle/>
          <a:p>
            <a:pPr>
              <a:defRPr/>
            </a:pPr>
            <a:fld id="{16F5DEAC-0169-481B-8BC4-987B3C18CAEB}" type="slidenum">
              <a:rPr lang="en-US"/>
              <a:pPr>
                <a:defRPr/>
              </a:pPr>
              <a:t>15</a:t>
            </a:fld>
            <a:endParaRPr lang="en-US"/>
          </a:p>
        </p:txBody>
      </p:sp>
      <p:sp>
        <p:nvSpPr>
          <p:cNvPr id="58370" name="Cím 1"/>
          <p:cNvSpPr>
            <a:spLocks noGrp="1"/>
          </p:cNvSpPr>
          <p:nvPr>
            <p:ph type="title" idx="4294967295"/>
          </p:nvPr>
        </p:nvSpPr>
        <p:spPr/>
        <p:txBody>
          <a:bodyPr/>
          <a:lstStyle/>
          <a:p>
            <a:pPr eaLnBrk="1" hangingPunct="1"/>
            <a:r>
              <a:rPr lang="hu-HU" smtClean="0"/>
              <a:t>Magnet </a:t>
            </a:r>
            <a:r>
              <a:rPr lang="en-US" smtClean="0"/>
              <a:t>and hook</a:t>
            </a:r>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r>
              <a:rPr lang="en-US" sz="2600" dirty="0" smtClean="0">
                <a:solidFill>
                  <a:srgbClr val="747679"/>
                </a:solidFill>
                <a:latin typeface="+mj-lt"/>
              </a:rPr>
              <a:t>Images</a:t>
            </a:r>
            <a:endParaRPr lang="en-US" sz="2600" dirty="0">
              <a:solidFill>
                <a:srgbClr val="747679"/>
              </a:solidFill>
              <a:latin typeface="+mj-lt"/>
            </a:endParaRPr>
          </a:p>
        </p:txBody>
      </p:sp>
      <p:sp>
        <p:nvSpPr>
          <p:cNvPr id="58372" name="Szöveg helye 3"/>
          <p:cNvSpPr>
            <a:spLocks noGrp="1"/>
          </p:cNvSpPr>
          <p:nvPr>
            <p:ph type="body" sz="quarter" idx="4294967295"/>
          </p:nvPr>
        </p:nvSpPr>
        <p:spPr>
          <a:xfrm>
            <a:off x="293688" y="2111375"/>
            <a:ext cx="8566150" cy="4267200"/>
          </a:xfrm>
        </p:spPr>
        <p:txBody>
          <a:bodyPr/>
          <a:lstStyle/>
          <a:p>
            <a:pPr eaLnBrk="1" hangingPunct="1">
              <a:buFont typeface="Arial" charset="0"/>
              <a:buNone/>
            </a:pPr>
            <a:endParaRPr lang="hu-HU" smtClean="0"/>
          </a:p>
          <a:p>
            <a:pPr eaLnBrk="1" hangingPunct="1">
              <a:buFont typeface="Arial" charset="0"/>
              <a:buNone/>
            </a:pPr>
            <a:endParaRPr lang="hu-HU" smtClean="0"/>
          </a:p>
          <a:p>
            <a:pPr eaLnBrk="1" hangingPunct="1">
              <a:buFont typeface="Arial" charset="0"/>
              <a:buNone/>
            </a:pPr>
            <a:r>
              <a:rPr lang="en-US" smtClean="0"/>
              <a:t>Can you guess the title?</a:t>
            </a:r>
          </a:p>
          <a:p>
            <a:pPr eaLnBrk="1" hangingPunct="1">
              <a:buFont typeface="Arial" charset="0"/>
              <a:buNone/>
            </a:pPr>
            <a:r>
              <a:rPr lang="en-US" smtClean="0"/>
              <a:t>a.) </a:t>
            </a:r>
            <a:r>
              <a:rPr lang="en-US" i="1" smtClean="0"/>
              <a:t>Oliver Twist</a:t>
            </a:r>
          </a:p>
          <a:p>
            <a:pPr eaLnBrk="1" hangingPunct="1">
              <a:buFont typeface="Arial" charset="0"/>
              <a:buNone/>
            </a:pPr>
            <a:r>
              <a:rPr lang="en-US" smtClean="0"/>
              <a:t>b.) </a:t>
            </a:r>
            <a:r>
              <a:rPr lang="en-US" i="1" smtClean="0"/>
              <a:t>David Copperfield</a:t>
            </a:r>
          </a:p>
          <a:p>
            <a:pPr eaLnBrk="1" hangingPunct="1">
              <a:buFont typeface="Arial" charset="0"/>
              <a:buNone/>
            </a:pPr>
            <a:r>
              <a:rPr lang="en-US" smtClean="0"/>
              <a:t>c.) </a:t>
            </a:r>
            <a:r>
              <a:rPr lang="en-US" i="1" smtClean="0"/>
              <a:t>Hard Times</a:t>
            </a:r>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dirty="0">
                <a:solidFill>
                  <a:srgbClr val="002147"/>
                </a:solidFill>
                <a:latin typeface="+mn-lt"/>
                <a:cs typeface="+mn-cs"/>
              </a:rPr>
              <a:t>Professional Development</a:t>
            </a:r>
            <a:endParaRPr lang="en-US" sz="110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696744F2-BF04-4544-AC25-9B82A5B8457B}" type="slidenum">
              <a:rPr lang="en-US" sz="1100">
                <a:solidFill>
                  <a:schemeClr val="tx1">
                    <a:tint val="75000"/>
                  </a:schemeClr>
                </a:solidFill>
                <a:latin typeface="+mn-lt"/>
                <a:cs typeface="+mn-cs"/>
              </a:rPr>
              <a:pPr fontAlgn="auto">
                <a:spcBef>
                  <a:spcPts val="0"/>
                </a:spcBef>
                <a:spcAft>
                  <a:spcPts val="0"/>
                </a:spcAft>
                <a:defRPr/>
              </a:pPr>
              <a:t>15</a:t>
            </a:fld>
            <a:endParaRPr lang="en-US" sz="1100">
              <a:solidFill>
                <a:schemeClr val="tx1">
                  <a:tint val="75000"/>
                </a:schemeClr>
              </a:solidFill>
              <a:latin typeface="+mn-lt"/>
              <a:cs typeface="+mn-cs"/>
            </a:endParaRPr>
          </a:p>
        </p:txBody>
      </p:sp>
      <p:pic>
        <p:nvPicPr>
          <p:cNvPr id="58375" name="Picture 3"/>
          <p:cNvPicPr>
            <a:picLocks noChangeAspect="1" noChangeArrowheads="1"/>
          </p:cNvPicPr>
          <p:nvPr/>
        </p:nvPicPr>
        <p:blipFill>
          <a:blip r:embed="rId3"/>
          <a:srcRect/>
          <a:stretch>
            <a:fillRect/>
          </a:stretch>
        </p:blipFill>
        <p:spPr bwMode="auto">
          <a:xfrm>
            <a:off x="4143375" y="2111375"/>
            <a:ext cx="4297363" cy="2951163"/>
          </a:xfrm>
          <a:prstGeom prst="rect">
            <a:avLst/>
          </a:prstGeom>
          <a:noFill/>
          <a:ln w="9525">
            <a:noFill/>
            <a:miter lim="800000"/>
            <a:headEnd/>
            <a:tailEnd/>
          </a:ln>
        </p:spPr>
      </p:pic>
      <p:sp>
        <p:nvSpPr>
          <p:cNvPr id="10" name="Téglalap 9"/>
          <p:cNvSpPr/>
          <p:nvPr/>
        </p:nvSpPr>
        <p:spPr>
          <a:xfrm>
            <a:off x="5943600" y="2111375"/>
            <a:ext cx="1625600" cy="47942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8377" name="Kép 13" descr="poland001.jpg"/>
          <p:cNvPicPr>
            <a:picLocks noChangeAspect="1"/>
          </p:cNvPicPr>
          <p:nvPr/>
        </p:nvPicPr>
        <p:blipFill>
          <a:blip r:embed="rId4"/>
          <a:srcRect/>
          <a:stretch>
            <a:fillRect/>
          </a:stretch>
        </p:blipFill>
        <p:spPr bwMode="auto">
          <a:xfrm>
            <a:off x="5768975" y="0"/>
            <a:ext cx="1220788" cy="1697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6"/>
          </p:nvPr>
        </p:nvSpPr>
        <p:spPr/>
        <p:txBody>
          <a:bodyPr/>
          <a:lstStyle/>
          <a:p>
            <a:pPr>
              <a:defRPr/>
            </a:pPr>
            <a:fld id="{DF17C545-2058-490B-AF3D-0DB5551E2C99}" type="slidenum">
              <a:rPr lang="en-US"/>
              <a:pPr>
                <a:defRPr/>
              </a:pPr>
              <a:t>16</a:t>
            </a:fld>
            <a:endParaRPr lang="en-US"/>
          </a:p>
        </p:txBody>
      </p:sp>
      <p:sp>
        <p:nvSpPr>
          <p:cNvPr id="60418" name="Cím 1"/>
          <p:cNvSpPr>
            <a:spLocks noGrp="1"/>
          </p:cNvSpPr>
          <p:nvPr>
            <p:ph type="title" idx="4294967295"/>
          </p:nvPr>
        </p:nvSpPr>
        <p:spPr/>
        <p:txBody>
          <a:bodyPr/>
          <a:lstStyle/>
          <a:p>
            <a:pPr eaLnBrk="1" hangingPunct="1"/>
            <a:r>
              <a:rPr lang="hu-HU" smtClean="0"/>
              <a:t>Magnet and </a:t>
            </a:r>
            <a:r>
              <a:rPr lang="en-US" smtClean="0"/>
              <a:t>hook</a:t>
            </a:r>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r>
              <a:rPr lang="en-US" sz="2600" dirty="0" smtClean="0">
                <a:solidFill>
                  <a:srgbClr val="747679"/>
                </a:solidFill>
                <a:latin typeface="+mj-lt"/>
              </a:rPr>
              <a:t>Images</a:t>
            </a:r>
            <a:r>
              <a:rPr lang="hu-HU" sz="2600" dirty="0" smtClean="0">
                <a:solidFill>
                  <a:srgbClr val="747679"/>
                </a:solidFill>
                <a:latin typeface="+mj-lt"/>
              </a:rPr>
              <a:t> and text</a:t>
            </a:r>
            <a:endParaRPr lang="en-US" sz="2600" dirty="0">
              <a:solidFill>
                <a:srgbClr val="747679"/>
              </a:solidFill>
              <a:latin typeface="+mj-lt"/>
            </a:endParaRPr>
          </a:p>
        </p:txBody>
      </p:sp>
      <p:sp>
        <p:nvSpPr>
          <p:cNvPr id="60420" name="Szöveg helye 3"/>
          <p:cNvSpPr>
            <a:spLocks noGrp="1"/>
          </p:cNvSpPr>
          <p:nvPr>
            <p:ph type="body" sz="quarter" idx="4294967295"/>
          </p:nvPr>
        </p:nvSpPr>
        <p:spPr>
          <a:xfrm>
            <a:off x="293688" y="2111375"/>
            <a:ext cx="8566150" cy="4267200"/>
          </a:xfrm>
        </p:spPr>
        <p:txBody>
          <a:bodyPr/>
          <a:lstStyle/>
          <a:p>
            <a:pPr eaLnBrk="1" hangingPunct="1"/>
            <a:endParaRPr lang="en-GB" smtClean="0"/>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a:solidFill>
                  <a:srgbClr val="002147"/>
                </a:solidFill>
                <a:latin typeface="+mn-lt"/>
                <a:cs typeface="+mn-cs"/>
              </a:rPr>
              <a:t>Professional Development</a:t>
            </a:r>
            <a:endParaRPr lang="en-US" sz="110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B87B306E-2B21-4A29-B60C-0186DCECF8AD}" type="slidenum">
              <a:rPr lang="en-US" sz="1100">
                <a:solidFill>
                  <a:schemeClr val="tx1">
                    <a:tint val="75000"/>
                  </a:schemeClr>
                </a:solidFill>
                <a:latin typeface="+mn-lt"/>
                <a:cs typeface="+mn-cs"/>
              </a:rPr>
              <a:pPr fontAlgn="auto">
                <a:spcBef>
                  <a:spcPts val="0"/>
                </a:spcBef>
                <a:spcAft>
                  <a:spcPts val="0"/>
                </a:spcAft>
                <a:defRPr/>
              </a:pPr>
              <a:t>16</a:t>
            </a:fld>
            <a:endParaRPr lang="en-US" sz="1100">
              <a:solidFill>
                <a:schemeClr val="tx1">
                  <a:tint val="75000"/>
                </a:schemeClr>
              </a:solidFill>
              <a:latin typeface="+mn-lt"/>
              <a:cs typeface="+mn-cs"/>
            </a:endParaRPr>
          </a:p>
        </p:txBody>
      </p:sp>
      <p:pic>
        <p:nvPicPr>
          <p:cNvPr id="60423" name="Picture 3"/>
          <p:cNvPicPr>
            <a:picLocks noChangeAspect="1" noChangeArrowheads="1"/>
          </p:cNvPicPr>
          <p:nvPr/>
        </p:nvPicPr>
        <p:blipFill>
          <a:blip r:embed="rId3"/>
          <a:srcRect/>
          <a:stretch>
            <a:fillRect/>
          </a:stretch>
        </p:blipFill>
        <p:spPr bwMode="auto">
          <a:xfrm>
            <a:off x="2478088" y="1957388"/>
            <a:ext cx="3598862" cy="2471737"/>
          </a:xfrm>
          <a:prstGeom prst="rect">
            <a:avLst/>
          </a:prstGeom>
          <a:noFill/>
          <a:ln w="9525">
            <a:noFill/>
            <a:miter lim="800000"/>
            <a:headEnd/>
            <a:tailEnd/>
          </a:ln>
        </p:spPr>
      </p:pic>
      <p:pic>
        <p:nvPicPr>
          <p:cNvPr id="10" name="Kép 9" descr="poland003.jpg"/>
          <p:cNvPicPr>
            <a:picLocks noChangeAspect="1"/>
          </p:cNvPicPr>
          <p:nvPr/>
        </p:nvPicPr>
        <p:blipFill>
          <a:blip r:embed="rId4"/>
          <a:stretch>
            <a:fillRect/>
          </a:stretch>
        </p:blipFill>
        <p:spPr>
          <a:xfrm>
            <a:off x="511175" y="4624388"/>
            <a:ext cx="3933825" cy="1019175"/>
          </a:xfrm>
          <a:prstGeom prst="rect">
            <a:avLst/>
          </a:prstGeom>
          <a:ln>
            <a:noFill/>
          </a:ln>
          <a:effectLst>
            <a:outerShdw blurRad="190500" algn="tl" rotWithShape="0">
              <a:srgbClr val="000000">
                <a:alpha val="70000"/>
              </a:srgbClr>
            </a:outerShdw>
          </a:effectLst>
        </p:spPr>
      </p:pic>
      <p:pic>
        <p:nvPicPr>
          <p:cNvPr id="11" name="Kép 10" descr="poland003.jpg"/>
          <p:cNvPicPr>
            <a:picLocks noChangeAspect="1"/>
          </p:cNvPicPr>
          <p:nvPr/>
        </p:nvPicPr>
        <p:blipFill>
          <a:blip r:embed="rId5"/>
          <a:stretch>
            <a:fillRect/>
          </a:stretch>
        </p:blipFill>
        <p:spPr>
          <a:xfrm>
            <a:off x="4633913" y="4729163"/>
            <a:ext cx="4133850" cy="914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6"/>
          </p:nvPr>
        </p:nvSpPr>
        <p:spPr/>
        <p:txBody>
          <a:bodyPr/>
          <a:lstStyle/>
          <a:p>
            <a:pPr>
              <a:defRPr/>
            </a:pPr>
            <a:fld id="{E2A3F2D1-D3FE-466D-BF8F-61AC489B3A98}" type="slidenum">
              <a:rPr lang="en-US"/>
              <a:pPr>
                <a:defRPr/>
              </a:pPr>
              <a:t>17</a:t>
            </a:fld>
            <a:endParaRPr lang="en-US"/>
          </a:p>
        </p:txBody>
      </p:sp>
      <p:sp>
        <p:nvSpPr>
          <p:cNvPr id="62466" name="Cím 1"/>
          <p:cNvSpPr>
            <a:spLocks noGrp="1"/>
          </p:cNvSpPr>
          <p:nvPr>
            <p:ph type="title" idx="4294967295"/>
          </p:nvPr>
        </p:nvSpPr>
        <p:spPr/>
        <p:txBody>
          <a:bodyPr/>
          <a:lstStyle/>
          <a:p>
            <a:pPr eaLnBrk="1" hangingPunct="1"/>
            <a:r>
              <a:rPr lang="en-US" smtClean="0"/>
              <a:t>Magnet and hook</a:t>
            </a:r>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r>
              <a:rPr lang="en-US" sz="2600" dirty="0" smtClean="0">
                <a:solidFill>
                  <a:srgbClr val="747679"/>
                </a:solidFill>
                <a:latin typeface="+mj-lt"/>
              </a:rPr>
              <a:t>Extract and title</a:t>
            </a:r>
            <a:endParaRPr lang="en-US" sz="2600" dirty="0">
              <a:solidFill>
                <a:srgbClr val="747679"/>
              </a:solidFill>
              <a:latin typeface="+mj-lt"/>
            </a:endParaRPr>
          </a:p>
        </p:txBody>
      </p:sp>
      <p:sp>
        <p:nvSpPr>
          <p:cNvPr id="62468" name="Szöveg helye 3"/>
          <p:cNvSpPr>
            <a:spLocks noGrp="1"/>
          </p:cNvSpPr>
          <p:nvPr>
            <p:ph type="body" sz="quarter" idx="4294967295"/>
          </p:nvPr>
        </p:nvSpPr>
        <p:spPr>
          <a:xfrm>
            <a:off x="293688" y="2111375"/>
            <a:ext cx="8566150" cy="4267200"/>
          </a:xfrm>
        </p:spPr>
        <p:txBody>
          <a:bodyPr/>
          <a:lstStyle/>
          <a:p>
            <a:pPr eaLnBrk="1" hangingPunct="1"/>
            <a:endParaRPr lang="en-GB" smtClean="0"/>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a:solidFill>
                  <a:srgbClr val="002147"/>
                </a:solidFill>
                <a:latin typeface="+mn-lt"/>
                <a:cs typeface="+mn-cs"/>
              </a:rPr>
              <a:t>Professional Development</a:t>
            </a:r>
            <a:endParaRPr lang="en-US" sz="110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617A0D98-B1AB-46A2-9C9D-B2061088023F}" type="slidenum">
              <a:rPr lang="en-US" sz="1100">
                <a:solidFill>
                  <a:schemeClr val="tx1">
                    <a:tint val="75000"/>
                  </a:schemeClr>
                </a:solidFill>
                <a:latin typeface="+mn-lt"/>
                <a:cs typeface="+mn-cs"/>
              </a:rPr>
              <a:pPr fontAlgn="auto">
                <a:spcBef>
                  <a:spcPts val="0"/>
                </a:spcBef>
                <a:spcAft>
                  <a:spcPts val="0"/>
                </a:spcAft>
                <a:defRPr/>
              </a:pPr>
              <a:t>17</a:t>
            </a:fld>
            <a:endParaRPr lang="en-US" sz="1100">
              <a:solidFill>
                <a:schemeClr val="tx1">
                  <a:tint val="75000"/>
                </a:schemeClr>
              </a:solidFill>
              <a:latin typeface="+mn-lt"/>
              <a:cs typeface="+mn-cs"/>
            </a:endParaRPr>
          </a:p>
        </p:txBody>
      </p:sp>
      <p:pic>
        <p:nvPicPr>
          <p:cNvPr id="62471" name="Kép 8" descr="poland001.jpg"/>
          <p:cNvPicPr>
            <a:picLocks noChangeAspect="1"/>
          </p:cNvPicPr>
          <p:nvPr/>
        </p:nvPicPr>
        <p:blipFill>
          <a:blip r:embed="rId3"/>
          <a:srcRect/>
          <a:stretch>
            <a:fillRect/>
          </a:stretch>
        </p:blipFill>
        <p:spPr bwMode="auto">
          <a:xfrm>
            <a:off x="5768975" y="0"/>
            <a:ext cx="1220788" cy="1697038"/>
          </a:xfrm>
          <a:prstGeom prst="rect">
            <a:avLst/>
          </a:prstGeom>
          <a:noFill/>
          <a:ln w="9525">
            <a:noFill/>
            <a:miter lim="800000"/>
            <a:headEnd/>
            <a:tailEnd/>
          </a:ln>
        </p:spPr>
      </p:pic>
      <p:pic>
        <p:nvPicPr>
          <p:cNvPr id="62469" name="Picture 5"/>
          <p:cNvPicPr>
            <a:picLocks noChangeAspect="1" noChangeArrowheads="1"/>
          </p:cNvPicPr>
          <p:nvPr/>
        </p:nvPicPr>
        <p:blipFill>
          <a:blip r:embed="rId4"/>
          <a:srcRect/>
          <a:stretch>
            <a:fillRect/>
          </a:stretch>
        </p:blipFill>
        <p:spPr bwMode="auto">
          <a:xfrm>
            <a:off x="1631950" y="2114550"/>
            <a:ext cx="5951538" cy="1797050"/>
          </a:xfrm>
          <a:prstGeom prst="rect">
            <a:avLst/>
          </a:prstGeom>
          <a:ln>
            <a:noFill/>
          </a:ln>
          <a:effectLst>
            <a:outerShdw blurRad="190500" algn="tl" rotWithShape="0">
              <a:srgbClr val="000000">
                <a:alpha val="70000"/>
              </a:srgbClr>
            </a:outerShdw>
          </a:effectLst>
        </p:spPr>
      </p:pic>
      <p:pic>
        <p:nvPicPr>
          <p:cNvPr id="2" name="Picture 7"/>
          <p:cNvPicPr>
            <a:picLocks noChangeAspect="1" noChangeArrowheads="1"/>
          </p:cNvPicPr>
          <p:nvPr/>
        </p:nvPicPr>
        <p:blipFill>
          <a:blip r:embed="rId5"/>
          <a:srcRect/>
          <a:stretch>
            <a:fillRect/>
          </a:stretch>
        </p:blipFill>
        <p:spPr bwMode="auto">
          <a:xfrm>
            <a:off x="631825" y="4389438"/>
            <a:ext cx="1762125" cy="1419225"/>
          </a:xfrm>
          <a:prstGeom prst="rect">
            <a:avLst/>
          </a:prstGeom>
          <a:noFill/>
          <a:ln w="9525">
            <a:noFill/>
            <a:miter lim="800000"/>
            <a:headEnd/>
            <a:tailEnd/>
          </a:ln>
        </p:spPr>
      </p:pic>
      <p:pic>
        <p:nvPicPr>
          <p:cNvPr id="62472" name="Picture 8"/>
          <p:cNvPicPr>
            <a:picLocks noChangeAspect="1" noChangeArrowheads="1"/>
          </p:cNvPicPr>
          <p:nvPr/>
        </p:nvPicPr>
        <p:blipFill>
          <a:blip r:embed="rId6"/>
          <a:srcRect/>
          <a:stretch>
            <a:fillRect/>
          </a:stretch>
        </p:blipFill>
        <p:spPr bwMode="auto">
          <a:xfrm>
            <a:off x="2816225" y="4560888"/>
            <a:ext cx="2952750" cy="1247775"/>
          </a:xfrm>
          <a:prstGeom prst="rect">
            <a:avLst/>
          </a:prstGeom>
          <a:noFill/>
          <a:ln w="9525">
            <a:noFill/>
            <a:miter lim="800000"/>
            <a:headEnd/>
            <a:tailEnd/>
          </a:ln>
        </p:spPr>
      </p:pic>
      <p:pic>
        <p:nvPicPr>
          <p:cNvPr id="62473" name="Picture 9"/>
          <p:cNvPicPr>
            <a:picLocks noChangeAspect="1" noChangeArrowheads="1"/>
          </p:cNvPicPr>
          <p:nvPr/>
        </p:nvPicPr>
        <p:blipFill>
          <a:blip r:embed="rId7"/>
          <a:srcRect/>
          <a:stretch>
            <a:fillRect/>
          </a:stretch>
        </p:blipFill>
        <p:spPr bwMode="auto">
          <a:xfrm>
            <a:off x="6315075" y="4389438"/>
            <a:ext cx="2152650" cy="160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6"/>
          </p:nvPr>
        </p:nvSpPr>
        <p:spPr/>
        <p:txBody>
          <a:bodyPr/>
          <a:lstStyle/>
          <a:p>
            <a:pPr>
              <a:defRPr/>
            </a:pPr>
            <a:fld id="{BCD3D19D-AEF2-49A9-A568-B7800777B59C}" type="slidenum">
              <a:rPr lang="en-US"/>
              <a:pPr>
                <a:defRPr/>
              </a:pPr>
              <a:t>18</a:t>
            </a:fld>
            <a:endParaRPr lang="en-US"/>
          </a:p>
        </p:txBody>
      </p:sp>
      <p:sp>
        <p:nvSpPr>
          <p:cNvPr id="64514" name="Cím 1"/>
          <p:cNvSpPr>
            <a:spLocks noGrp="1"/>
          </p:cNvSpPr>
          <p:nvPr>
            <p:ph type="title"/>
          </p:nvPr>
        </p:nvSpPr>
        <p:spPr/>
        <p:txBody>
          <a:bodyPr/>
          <a:lstStyle/>
          <a:p>
            <a:pPr eaLnBrk="1" hangingPunct="1"/>
            <a:r>
              <a:rPr lang="hu-HU" smtClean="0"/>
              <a:t>Writers in focus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Do</a:t>
            </a:r>
            <a:r>
              <a:rPr lang="hu-HU" dirty="0" smtClean="0"/>
              <a:t> </a:t>
            </a:r>
            <a:r>
              <a:rPr lang="hu-HU" dirty="0" err="1" smtClean="0"/>
              <a:t>you</a:t>
            </a:r>
            <a:r>
              <a:rPr lang="hu-HU" dirty="0" smtClean="0"/>
              <a:t> </a:t>
            </a:r>
            <a:r>
              <a:rPr lang="hu-HU" dirty="0" err="1" smtClean="0"/>
              <a:t>recognise</a:t>
            </a:r>
            <a:r>
              <a:rPr lang="hu-HU" dirty="0" smtClean="0"/>
              <a:t> </a:t>
            </a:r>
            <a:r>
              <a:rPr lang="hu-HU" dirty="0" err="1" smtClean="0"/>
              <a:t>the</a:t>
            </a:r>
            <a:r>
              <a:rPr lang="hu-HU" dirty="0" smtClean="0"/>
              <a:t> </a:t>
            </a:r>
            <a:r>
              <a:rPr lang="hu-HU" dirty="0" err="1" smtClean="0"/>
              <a:t>writers</a:t>
            </a:r>
            <a:r>
              <a:rPr lang="hu-HU" dirty="0" smtClean="0"/>
              <a:t>?</a:t>
            </a:r>
            <a:endParaRPr lang="en-US" dirty="0"/>
          </a:p>
        </p:txBody>
      </p:sp>
      <p:sp>
        <p:nvSpPr>
          <p:cNvPr id="64516" name="Szöveg helye 3"/>
          <p:cNvSpPr>
            <a:spLocks noGrp="1"/>
          </p:cNvSpPr>
          <p:nvPr>
            <p:ph type="body" sz="quarter" idx="14"/>
          </p:nvPr>
        </p:nvSpPr>
        <p:spPr>
          <a:xfrm>
            <a:off x="293688" y="2111375"/>
            <a:ext cx="8566150" cy="4267200"/>
          </a:xfrm>
        </p:spPr>
        <p:txBody>
          <a:bodyPr/>
          <a:lstStyle/>
          <a:p>
            <a:pPr eaLnBrk="1" hangingPunct="1"/>
            <a:endParaRPr lang="en-GB"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6183CADA-2658-4B1F-AFFC-952D3618F802}" type="slidenum">
              <a:rPr lang="en-US" sz="1100">
                <a:solidFill>
                  <a:schemeClr val="tx1">
                    <a:tint val="75000"/>
                  </a:schemeClr>
                </a:solidFill>
                <a:latin typeface="+mn-lt"/>
                <a:cs typeface="+mn-cs"/>
              </a:rPr>
              <a:pPr fontAlgn="auto">
                <a:spcBef>
                  <a:spcPts val="0"/>
                </a:spcBef>
                <a:spcAft>
                  <a:spcPts val="0"/>
                </a:spcAft>
                <a:defRPr/>
              </a:pPr>
              <a:t>18</a:t>
            </a:fld>
            <a:endParaRPr lang="en-US" sz="1100">
              <a:solidFill>
                <a:schemeClr val="tx1">
                  <a:tint val="75000"/>
                </a:schemeClr>
              </a:solidFill>
              <a:latin typeface="+mn-lt"/>
              <a:cs typeface="+mn-cs"/>
            </a:endParaRPr>
          </a:p>
        </p:txBody>
      </p:sp>
      <p:pic>
        <p:nvPicPr>
          <p:cNvPr id="7" name="Kép 6" descr="bla.jpg"/>
          <p:cNvPicPr>
            <a:picLocks noChangeAspect="1"/>
          </p:cNvPicPr>
          <p:nvPr/>
        </p:nvPicPr>
        <p:blipFill>
          <a:blip r:embed="rId3"/>
          <a:stretch>
            <a:fillRect/>
          </a:stretch>
        </p:blipFill>
        <p:spPr>
          <a:xfrm>
            <a:off x="631825" y="2176463"/>
            <a:ext cx="2016125" cy="2566987"/>
          </a:xfrm>
          <a:prstGeom prst="rect">
            <a:avLst/>
          </a:prstGeom>
          <a:ln>
            <a:noFill/>
          </a:ln>
          <a:effectLst>
            <a:outerShdw blurRad="292100" dist="139700" dir="2700000" algn="tl" rotWithShape="0">
              <a:srgbClr val="333333">
                <a:alpha val="65000"/>
              </a:srgbClr>
            </a:outerShdw>
          </a:effectLst>
        </p:spPr>
      </p:pic>
      <p:pic>
        <p:nvPicPr>
          <p:cNvPr id="8" name="Kép 7" descr="bla.jpg"/>
          <p:cNvPicPr>
            <a:picLocks noChangeAspect="1"/>
          </p:cNvPicPr>
          <p:nvPr/>
        </p:nvPicPr>
        <p:blipFill>
          <a:blip r:embed="rId4"/>
          <a:stretch>
            <a:fillRect/>
          </a:stretch>
        </p:blipFill>
        <p:spPr>
          <a:xfrm>
            <a:off x="2995613" y="3841750"/>
            <a:ext cx="1692275" cy="2413000"/>
          </a:xfrm>
          <a:prstGeom prst="rect">
            <a:avLst/>
          </a:prstGeom>
          <a:ln>
            <a:noFill/>
          </a:ln>
          <a:effectLst>
            <a:outerShdw blurRad="292100" dist="139700" dir="2700000" algn="tl" rotWithShape="0">
              <a:srgbClr val="333333">
                <a:alpha val="65000"/>
              </a:srgbClr>
            </a:outerShdw>
          </a:effectLst>
        </p:spPr>
      </p:pic>
      <p:pic>
        <p:nvPicPr>
          <p:cNvPr id="13313" name="Picture 1"/>
          <p:cNvPicPr>
            <a:picLocks noChangeAspect="1" noChangeArrowheads="1"/>
          </p:cNvPicPr>
          <p:nvPr/>
        </p:nvPicPr>
        <p:blipFill>
          <a:blip r:embed="rId5"/>
          <a:srcRect/>
          <a:stretch>
            <a:fillRect/>
          </a:stretch>
        </p:blipFill>
        <p:spPr bwMode="auto">
          <a:xfrm>
            <a:off x="4897438" y="2176463"/>
            <a:ext cx="1574800" cy="2389187"/>
          </a:xfrm>
          <a:prstGeom prst="rect">
            <a:avLst/>
          </a:prstGeom>
          <a:ln>
            <a:noFill/>
          </a:ln>
          <a:effectLst>
            <a:outerShdw blurRad="292100" dist="139700" dir="2700000" algn="tl" rotWithShape="0">
              <a:srgbClr val="333333">
                <a:alpha val="65000"/>
              </a:srgbClr>
            </a:outerShdw>
          </a:effectLst>
        </p:spPr>
      </p:pic>
      <p:pic>
        <p:nvPicPr>
          <p:cNvPr id="10" name="Kép 9" descr="bla.jpg"/>
          <p:cNvPicPr>
            <a:picLocks noChangeAspect="1"/>
          </p:cNvPicPr>
          <p:nvPr/>
        </p:nvPicPr>
        <p:blipFill>
          <a:blip r:embed="rId6"/>
          <a:stretch>
            <a:fillRect/>
          </a:stretch>
        </p:blipFill>
        <p:spPr>
          <a:xfrm>
            <a:off x="6705600" y="3892550"/>
            <a:ext cx="1930400" cy="2362200"/>
          </a:xfrm>
          <a:prstGeom prst="rect">
            <a:avLst/>
          </a:prstGeom>
          <a:ln>
            <a:noFill/>
          </a:ln>
          <a:effectLst>
            <a:outerShdw blurRad="292100" dist="139700" dir="2700000" algn="tl" rotWithShape="0">
              <a:srgbClr val="333333">
                <a:alpha val="65000"/>
              </a:srgbClr>
            </a:outerShdw>
          </a:effectLst>
        </p:spPr>
      </p:pic>
      <p:pic>
        <p:nvPicPr>
          <p:cNvPr id="64523" name="Picture 2"/>
          <p:cNvPicPr>
            <a:picLocks noChangeAspect="1" noChangeArrowheads="1"/>
          </p:cNvPicPr>
          <p:nvPr/>
        </p:nvPicPr>
        <p:blipFill>
          <a:blip r:embed="rId7"/>
          <a:srcRect/>
          <a:stretch>
            <a:fillRect/>
          </a:stretch>
        </p:blipFill>
        <p:spPr bwMode="auto">
          <a:xfrm>
            <a:off x="631825" y="4286250"/>
            <a:ext cx="381000" cy="457200"/>
          </a:xfrm>
          <a:prstGeom prst="rect">
            <a:avLst/>
          </a:prstGeom>
          <a:noFill/>
          <a:ln w="9525">
            <a:noFill/>
            <a:miter lim="800000"/>
            <a:headEnd/>
            <a:tailEnd/>
          </a:ln>
        </p:spPr>
      </p:pic>
      <p:pic>
        <p:nvPicPr>
          <p:cNvPr id="64524" name="Picture 3"/>
          <p:cNvPicPr>
            <a:picLocks noChangeAspect="1" noChangeArrowheads="1"/>
          </p:cNvPicPr>
          <p:nvPr/>
        </p:nvPicPr>
        <p:blipFill>
          <a:blip r:embed="rId8"/>
          <a:srcRect/>
          <a:stretch>
            <a:fillRect/>
          </a:stretch>
        </p:blipFill>
        <p:spPr bwMode="auto">
          <a:xfrm>
            <a:off x="2995613" y="5873750"/>
            <a:ext cx="371475" cy="381000"/>
          </a:xfrm>
          <a:prstGeom prst="rect">
            <a:avLst/>
          </a:prstGeom>
          <a:noFill/>
          <a:ln w="9525">
            <a:noFill/>
            <a:miter lim="800000"/>
            <a:headEnd/>
            <a:tailEnd/>
          </a:ln>
        </p:spPr>
      </p:pic>
      <p:pic>
        <p:nvPicPr>
          <p:cNvPr id="64525" name="Picture 4"/>
          <p:cNvPicPr>
            <a:picLocks noChangeAspect="1" noChangeArrowheads="1"/>
          </p:cNvPicPr>
          <p:nvPr/>
        </p:nvPicPr>
        <p:blipFill>
          <a:blip r:embed="rId9"/>
          <a:srcRect/>
          <a:stretch>
            <a:fillRect/>
          </a:stretch>
        </p:blipFill>
        <p:spPr bwMode="auto">
          <a:xfrm>
            <a:off x="4897438" y="4175125"/>
            <a:ext cx="333375" cy="390525"/>
          </a:xfrm>
          <a:prstGeom prst="rect">
            <a:avLst/>
          </a:prstGeom>
          <a:noFill/>
          <a:ln w="9525">
            <a:noFill/>
            <a:miter lim="800000"/>
            <a:headEnd/>
            <a:tailEnd/>
          </a:ln>
        </p:spPr>
      </p:pic>
      <p:pic>
        <p:nvPicPr>
          <p:cNvPr id="64526" name="Picture 5"/>
          <p:cNvPicPr>
            <a:picLocks noChangeAspect="1" noChangeArrowheads="1"/>
          </p:cNvPicPr>
          <p:nvPr/>
        </p:nvPicPr>
        <p:blipFill>
          <a:blip r:embed="rId10"/>
          <a:srcRect/>
          <a:stretch>
            <a:fillRect/>
          </a:stretch>
        </p:blipFill>
        <p:spPr bwMode="auto">
          <a:xfrm>
            <a:off x="6705600" y="5873750"/>
            <a:ext cx="32385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6"/>
          </p:nvPr>
        </p:nvSpPr>
        <p:spPr/>
        <p:txBody>
          <a:bodyPr/>
          <a:lstStyle/>
          <a:p>
            <a:pPr>
              <a:defRPr/>
            </a:pPr>
            <a:fld id="{C79BB25A-59CA-4B9D-AF14-136590806824}" type="slidenum">
              <a:rPr lang="en-US"/>
              <a:pPr>
                <a:defRPr/>
              </a:pPr>
              <a:t>19</a:t>
            </a:fld>
            <a:endParaRPr lang="en-US"/>
          </a:p>
        </p:txBody>
      </p:sp>
      <p:sp>
        <p:nvSpPr>
          <p:cNvPr id="66562" name="Cím 1"/>
          <p:cNvSpPr>
            <a:spLocks noGrp="1"/>
          </p:cNvSpPr>
          <p:nvPr>
            <p:ph type="title"/>
          </p:nvPr>
        </p:nvSpPr>
        <p:spPr/>
        <p:txBody>
          <a:bodyPr/>
          <a:lstStyle/>
          <a:p>
            <a:pPr eaLnBrk="1" hangingPunct="1"/>
            <a:r>
              <a:rPr lang="hu-HU" smtClean="0"/>
              <a:t>Writers in focus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Do</a:t>
            </a:r>
            <a:r>
              <a:rPr lang="hu-HU" dirty="0" smtClean="0"/>
              <a:t> </a:t>
            </a:r>
            <a:r>
              <a:rPr lang="hu-HU" dirty="0" err="1" smtClean="0"/>
              <a:t>you</a:t>
            </a:r>
            <a:r>
              <a:rPr lang="hu-HU" dirty="0" smtClean="0"/>
              <a:t> </a:t>
            </a:r>
            <a:r>
              <a:rPr lang="hu-HU" dirty="0" err="1" smtClean="0"/>
              <a:t>recognise</a:t>
            </a:r>
            <a:r>
              <a:rPr lang="hu-HU" dirty="0" smtClean="0"/>
              <a:t> </a:t>
            </a:r>
            <a:r>
              <a:rPr lang="hu-HU" dirty="0" err="1" smtClean="0"/>
              <a:t>the</a:t>
            </a:r>
            <a:r>
              <a:rPr lang="hu-HU" dirty="0" smtClean="0"/>
              <a:t> </a:t>
            </a:r>
            <a:r>
              <a:rPr lang="hu-HU" dirty="0" err="1" smtClean="0"/>
              <a:t>writers</a:t>
            </a:r>
            <a:r>
              <a:rPr lang="hu-HU" dirty="0" smtClean="0"/>
              <a:t>?</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80E01977-9D99-4231-A770-8132174DF80D}" type="slidenum">
              <a:rPr lang="en-US" sz="1100">
                <a:solidFill>
                  <a:schemeClr val="tx1">
                    <a:tint val="75000"/>
                  </a:schemeClr>
                </a:solidFill>
                <a:latin typeface="+mn-lt"/>
                <a:cs typeface="+mn-cs"/>
              </a:rPr>
              <a:pPr fontAlgn="auto">
                <a:spcBef>
                  <a:spcPts val="0"/>
                </a:spcBef>
                <a:spcAft>
                  <a:spcPts val="0"/>
                </a:spcAft>
                <a:defRPr/>
              </a:pPr>
              <a:t>19</a:t>
            </a:fld>
            <a:endParaRPr lang="en-US" sz="1100">
              <a:solidFill>
                <a:schemeClr val="tx1">
                  <a:tint val="75000"/>
                </a:schemeClr>
              </a:solidFill>
              <a:latin typeface="+mn-lt"/>
              <a:cs typeface="+mn-cs"/>
            </a:endParaRPr>
          </a:p>
        </p:txBody>
      </p:sp>
      <p:pic>
        <p:nvPicPr>
          <p:cNvPr id="7" name="Kép 6" descr="bla.jpg"/>
          <p:cNvPicPr>
            <a:picLocks noChangeAspect="1"/>
          </p:cNvPicPr>
          <p:nvPr/>
        </p:nvPicPr>
        <p:blipFill>
          <a:blip r:embed="rId3"/>
          <a:stretch>
            <a:fillRect/>
          </a:stretch>
        </p:blipFill>
        <p:spPr>
          <a:xfrm>
            <a:off x="631825" y="2176463"/>
            <a:ext cx="2016125" cy="2566987"/>
          </a:xfrm>
          <a:prstGeom prst="rect">
            <a:avLst/>
          </a:prstGeom>
          <a:ln>
            <a:noFill/>
          </a:ln>
          <a:effectLst>
            <a:outerShdw blurRad="292100" dist="139700" dir="2700000" algn="tl" rotWithShape="0">
              <a:srgbClr val="333333">
                <a:alpha val="65000"/>
              </a:srgbClr>
            </a:outerShdw>
          </a:effectLst>
        </p:spPr>
      </p:pic>
      <p:pic>
        <p:nvPicPr>
          <p:cNvPr id="8" name="Kép 7" descr="bla.jpg"/>
          <p:cNvPicPr>
            <a:picLocks noChangeAspect="1"/>
          </p:cNvPicPr>
          <p:nvPr/>
        </p:nvPicPr>
        <p:blipFill>
          <a:blip r:embed="rId4"/>
          <a:stretch>
            <a:fillRect/>
          </a:stretch>
        </p:blipFill>
        <p:spPr>
          <a:xfrm>
            <a:off x="2995613" y="3841750"/>
            <a:ext cx="1692275" cy="2413000"/>
          </a:xfrm>
          <a:prstGeom prst="rect">
            <a:avLst/>
          </a:prstGeom>
          <a:ln>
            <a:noFill/>
          </a:ln>
          <a:effectLst>
            <a:outerShdw blurRad="292100" dist="139700" dir="2700000" algn="tl" rotWithShape="0">
              <a:srgbClr val="333333">
                <a:alpha val="65000"/>
              </a:srgbClr>
            </a:outerShdw>
          </a:effectLst>
        </p:spPr>
      </p:pic>
      <p:pic>
        <p:nvPicPr>
          <p:cNvPr id="13313" name="Picture 1"/>
          <p:cNvPicPr>
            <a:picLocks noChangeAspect="1" noChangeArrowheads="1"/>
          </p:cNvPicPr>
          <p:nvPr/>
        </p:nvPicPr>
        <p:blipFill>
          <a:blip r:embed="rId5"/>
          <a:srcRect/>
          <a:stretch>
            <a:fillRect/>
          </a:stretch>
        </p:blipFill>
        <p:spPr bwMode="auto">
          <a:xfrm>
            <a:off x="4897438" y="2176463"/>
            <a:ext cx="1574800" cy="2389187"/>
          </a:xfrm>
          <a:prstGeom prst="rect">
            <a:avLst/>
          </a:prstGeom>
          <a:ln>
            <a:noFill/>
          </a:ln>
          <a:effectLst>
            <a:outerShdw blurRad="292100" dist="139700" dir="2700000" algn="tl" rotWithShape="0">
              <a:srgbClr val="333333">
                <a:alpha val="65000"/>
              </a:srgbClr>
            </a:outerShdw>
          </a:effectLst>
        </p:spPr>
      </p:pic>
      <p:pic>
        <p:nvPicPr>
          <p:cNvPr id="10" name="Kép 9" descr="bla.jpg"/>
          <p:cNvPicPr>
            <a:picLocks noChangeAspect="1"/>
          </p:cNvPicPr>
          <p:nvPr/>
        </p:nvPicPr>
        <p:blipFill>
          <a:blip r:embed="rId6"/>
          <a:stretch>
            <a:fillRect/>
          </a:stretch>
        </p:blipFill>
        <p:spPr>
          <a:xfrm>
            <a:off x="6705600" y="3892550"/>
            <a:ext cx="1930400" cy="2362200"/>
          </a:xfrm>
          <a:prstGeom prst="rect">
            <a:avLst/>
          </a:prstGeom>
          <a:ln>
            <a:noFill/>
          </a:ln>
          <a:effectLst>
            <a:outerShdw blurRad="292100" dist="139700" dir="2700000" algn="tl" rotWithShape="0">
              <a:srgbClr val="333333">
                <a:alpha val="65000"/>
              </a:srgbClr>
            </a:outerShdw>
          </a:effectLst>
        </p:spPr>
      </p:pic>
      <p:pic>
        <p:nvPicPr>
          <p:cNvPr id="66570" name="Picture 2"/>
          <p:cNvPicPr>
            <a:picLocks noChangeAspect="1" noChangeArrowheads="1"/>
          </p:cNvPicPr>
          <p:nvPr/>
        </p:nvPicPr>
        <p:blipFill>
          <a:blip r:embed="rId7"/>
          <a:srcRect/>
          <a:stretch>
            <a:fillRect/>
          </a:stretch>
        </p:blipFill>
        <p:spPr bwMode="auto">
          <a:xfrm>
            <a:off x="631825" y="4286250"/>
            <a:ext cx="381000" cy="457200"/>
          </a:xfrm>
          <a:prstGeom prst="rect">
            <a:avLst/>
          </a:prstGeom>
          <a:noFill/>
          <a:ln w="9525">
            <a:noFill/>
            <a:miter lim="800000"/>
            <a:headEnd/>
            <a:tailEnd/>
          </a:ln>
        </p:spPr>
      </p:pic>
      <p:pic>
        <p:nvPicPr>
          <p:cNvPr id="66571" name="Picture 3"/>
          <p:cNvPicPr>
            <a:picLocks noChangeAspect="1" noChangeArrowheads="1"/>
          </p:cNvPicPr>
          <p:nvPr/>
        </p:nvPicPr>
        <p:blipFill>
          <a:blip r:embed="rId8"/>
          <a:srcRect/>
          <a:stretch>
            <a:fillRect/>
          </a:stretch>
        </p:blipFill>
        <p:spPr bwMode="auto">
          <a:xfrm>
            <a:off x="2995613" y="5873750"/>
            <a:ext cx="371475" cy="381000"/>
          </a:xfrm>
          <a:prstGeom prst="rect">
            <a:avLst/>
          </a:prstGeom>
          <a:noFill/>
          <a:ln w="9525">
            <a:noFill/>
            <a:miter lim="800000"/>
            <a:headEnd/>
            <a:tailEnd/>
          </a:ln>
        </p:spPr>
      </p:pic>
      <p:pic>
        <p:nvPicPr>
          <p:cNvPr id="66572" name="Picture 4"/>
          <p:cNvPicPr>
            <a:picLocks noChangeAspect="1" noChangeArrowheads="1"/>
          </p:cNvPicPr>
          <p:nvPr/>
        </p:nvPicPr>
        <p:blipFill>
          <a:blip r:embed="rId9"/>
          <a:srcRect/>
          <a:stretch>
            <a:fillRect/>
          </a:stretch>
        </p:blipFill>
        <p:spPr bwMode="auto">
          <a:xfrm>
            <a:off x="4897438" y="4175125"/>
            <a:ext cx="333375" cy="390525"/>
          </a:xfrm>
          <a:prstGeom prst="rect">
            <a:avLst/>
          </a:prstGeom>
          <a:noFill/>
          <a:ln w="9525">
            <a:noFill/>
            <a:miter lim="800000"/>
            <a:headEnd/>
            <a:tailEnd/>
          </a:ln>
        </p:spPr>
      </p:pic>
      <p:pic>
        <p:nvPicPr>
          <p:cNvPr id="66573" name="Picture 5"/>
          <p:cNvPicPr>
            <a:picLocks noChangeAspect="1" noChangeArrowheads="1"/>
          </p:cNvPicPr>
          <p:nvPr/>
        </p:nvPicPr>
        <p:blipFill>
          <a:blip r:embed="rId10"/>
          <a:srcRect/>
          <a:stretch>
            <a:fillRect/>
          </a:stretch>
        </p:blipFill>
        <p:spPr bwMode="auto">
          <a:xfrm>
            <a:off x="6705600" y="5873750"/>
            <a:ext cx="323850" cy="381000"/>
          </a:xfrm>
          <a:prstGeom prst="rect">
            <a:avLst/>
          </a:prstGeom>
          <a:noFill/>
          <a:ln w="9525">
            <a:noFill/>
            <a:miter lim="800000"/>
            <a:headEnd/>
            <a:tailEnd/>
          </a:ln>
        </p:spPr>
      </p:pic>
      <p:sp>
        <p:nvSpPr>
          <p:cNvPr id="66574" name="Szövegdoboz 14"/>
          <p:cNvSpPr txBox="1">
            <a:spLocks noChangeArrowheads="1"/>
          </p:cNvSpPr>
          <p:nvPr/>
        </p:nvSpPr>
        <p:spPr bwMode="auto">
          <a:xfrm>
            <a:off x="631825" y="4927600"/>
            <a:ext cx="1878013" cy="461963"/>
          </a:xfrm>
          <a:prstGeom prst="rect">
            <a:avLst/>
          </a:prstGeom>
          <a:noFill/>
          <a:ln w="9525">
            <a:noFill/>
            <a:miter lim="800000"/>
            <a:headEnd/>
            <a:tailEnd/>
          </a:ln>
        </p:spPr>
        <p:txBody>
          <a:bodyPr>
            <a:spAutoFit/>
          </a:bodyPr>
          <a:lstStyle/>
          <a:p>
            <a:r>
              <a:rPr lang="hu-HU" sz="2400"/>
              <a:t>Jane Austen</a:t>
            </a:r>
            <a:endParaRPr lang="en-US"/>
          </a:p>
        </p:txBody>
      </p:sp>
      <p:sp>
        <p:nvSpPr>
          <p:cNvPr id="66575" name="Szövegdoboz 15"/>
          <p:cNvSpPr txBox="1">
            <a:spLocks noChangeArrowheads="1"/>
          </p:cNvSpPr>
          <p:nvPr/>
        </p:nvSpPr>
        <p:spPr bwMode="auto">
          <a:xfrm>
            <a:off x="2995613" y="2844800"/>
            <a:ext cx="1531937" cy="830263"/>
          </a:xfrm>
          <a:prstGeom prst="rect">
            <a:avLst/>
          </a:prstGeom>
          <a:noFill/>
          <a:ln w="9525">
            <a:noFill/>
            <a:miter lim="800000"/>
            <a:headEnd/>
            <a:tailEnd/>
          </a:ln>
        </p:spPr>
        <p:txBody>
          <a:bodyPr>
            <a:spAutoFit/>
          </a:bodyPr>
          <a:lstStyle/>
          <a:p>
            <a:r>
              <a:rPr lang="hu-HU" sz="2400"/>
              <a:t>Charlotte Bronte</a:t>
            </a:r>
            <a:endParaRPr lang="en-US"/>
          </a:p>
        </p:txBody>
      </p:sp>
      <p:sp>
        <p:nvSpPr>
          <p:cNvPr id="66576" name="Szövegdoboz 16"/>
          <p:cNvSpPr txBox="1">
            <a:spLocks noChangeArrowheads="1"/>
          </p:cNvSpPr>
          <p:nvPr/>
        </p:nvSpPr>
        <p:spPr bwMode="auto">
          <a:xfrm>
            <a:off x="4897438" y="4743450"/>
            <a:ext cx="1878012" cy="461963"/>
          </a:xfrm>
          <a:prstGeom prst="rect">
            <a:avLst/>
          </a:prstGeom>
          <a:noFill/>
          <a:ln w="9525">
            <a:noFill/>
            <a:miter lim="800000"/>
            <a:headEnd/>
            <a:tailEnd/>
          </a:ln>
        </p:spPr>
        <p:txBody>
          <a:bodyPr>
            <a:spAutoFit/>
          </a:bodyPr>
          <a:lstStyle/>
          <a:p>
            <a:r>
              <a:rPr lang="hu-HU" sz="2400"/>
              <a:t>Roald Dahl</a:t>
            </a:r>
            <a:endParaRPr lang="en-US"/>
          </a:p>
        </p:txBody>
      </p:sp>
      <p:sp>
        <p:nvSpPr>
          <p:cNvPr id="66577" name="Szövegdoboz 17"/>
          <p:cNvSpPr txBox="1">
            <a:spLocks noChangeArrowheads="1"/>
          </p:cNvSpPr>
          <p:nvPr/>
        </p:nvSpPr>
        <p:spPr bwMode="auto">
          <a:xfrm>
            <a:off x="6775450" y="3214688"/>
            <a:ext cx="2062163" cy="460375"/>
          </a:xfrm>
          <a:prstGeom prst="rect">
            <a:avLst/>
          </a:prstGeom>
          <a:noFill/>
          <a:ln w="9525">
            <a:noFill/>
            <a:miter lim="800000"/>
            <a:headEnd/>
            <a:tailEnd/>
          </a:ln>
        </p:spPr>
        <p:txBody>
          <a:bodyPr>
            <a:spAutoFit/>
          </a:bodyPr>
          <a:lstStyle/>
          <a:p>
            <a:r>
              <a:rPr lang="hu-HU" sz="2400"/>
              <a:t>Mark Haddon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6"/>
          </p:nvPr>
        </p:nvSpPr>
        <p:spPr/>
        <p:txBody>
          <a:bodyPr/>
          <a:lstStyle/>
          <a:p>
            <a:pPr>
              <a:defRPr/>
            </a:pPr>
            <a:fld id="{932D161C-2008-4C40-B0DE-5688FCDCCC16}" type="slidenum">
              <a:rPr lang="en-US"/>
              <a:pPr>
                <a:defRPr/>
              </a:pPr>
              <a:t>2</a:t>
            </a:fld>
            <a:endParaRPr lang="en-US"/>
          </a:p>
        </p:txBody>
      </p:sp>
      <p:sp>
        <p:nvSpPr>
          <p:cNvPr id="34818" name="Cím 1"/>
          <p:cNvSpPr>
            <a:spLocks noGrp="1"/>
          </p:cNvSpPr>
          <p:nvPr>
            <p:ph type="title"/>
          </p:nvPr>
        </p:nvSpPr>
        <p:spPr/>
        <p:txBody>
          <a:bodyPr/>
          <a:lstStyle/>
          <a:p>
            <a:pPr eaLnBrk="1" hangingPunct="1"/>
            <a:r>
              <a:rPr lang="en-GB" smtClean="0"/>
              <a:t>Quick Quiz</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endParaRPr lang="en-US" dirty="0"/>
          </a:p>
        </p:txBody>
      </p:sp>
      <p:sp>
        <p:nvSpPr>
          <p:cNvPr id="34819" name="Szöveg helye 3"/>
          <p:cNvSpPr>
            <a:spLocks noGrp="1"/>
          </p:cNvSpPr>
          <p:nvPr>
            <p:ph type="body" sz="quarter" idx="14"/>
          </p:nvPr>
        </p:nvSpPr>
        <p:spPr>
          <a:xfrm>
            <a:off x="293688" y="2111375"/>
            <a:ext cx="8566150" cy="4267200"/>
          </a:xfrm>
        </p:spPr>
        <p:txBody>
          <a:bodyPr/>
          <a:lstStyle/>
          <a:p>
            <a:pPr marL="342900" indent="-342900" eaLnBrk="1" hangingPunct="1">
              <a:buFont typeface="Arial" charset="0"/>
              <a:buAutoNum type="arabicPeriod"/>
            </a:pPr>
            <a:r>
              <a:rPr lang="en-US" smtClean="0"/>
              <a:t>Which writer is set to appear on the </a:t>
            </a:r>
            <a:r>
              <a:rPr lang="en-US" smtClean="0">
                <a:cs typeface="Arial" charset="0"/>
              </a:rPr>
              <a:t>£</a:t>
            </a:r>
            <a:r>
              <a:rPr lang="en-US" smtClean="0"/>
              <a:t>10 note from 2017?</a:t>
            </a:r>
          </a:p>
          <a:p>
            <a:pPr marL="342900" indent="-342900" eaLnBrk="1" hangingPunct="1">
              <a:buFont typeface="Arial" charset="0"/>
              <a:buAutoNum type="arabicPeriod"/>
            </a:pPr>
            <a:r>
              <a:rPr lang="en-US" smtClean="0"/>
              <a:t>What is the connection between </a:t>
            </a:r>
            <a:r>
              <a:rPr lang="en-US" i="1" smtClean="0"/>
              <a:t>Aurora Borealis</a:t>
            </a:r>
            <a:r>
              <a:rPr lang="en-US" smtClean="0"/>
              <a:t> and Exeter College?</a:t>
            </a:r>
          </a:p>
          <a:p>
            <a:pPr marL="342900" indent="-342900" eaLnBrk="1" hangingPunct="1">
              <a:buFont typeface="Arial" charset="0"/>
              <a:buAutoNum type="arabicPeriod"/>
            </a:pPr>
            <a:r>
              <a:rPr lang="en-US" smtClean="0"/>
              <a:t>Hardback sales of </a:t>
            </a:r>
            <a:r>
              <a:rPr lang="en-US" i="1" smtClean="0"/>
              <a:t>The Cuckoo’s Calling</a:t>
            </a:r>
            <a:r>
              <a:rPr lang="en-US" smtClean="0"/>
              <a:t> by Robert Galbraith rose from 43 copies to 17,662 copies in one week. Why?</a:t>
            </a:r>
          </a:p>
          <a:p>
            <a:pPr marL="342900" indent="-342900" eaLnBrk="1" hangingPunct="1">
              <a:buFont typeface="Arial" charset="0"/>
              <a:buAutoNum type="arabicPeriod"/>
            </a:pPr>
            <a:endParaRPr lang="en-US" smtClean="0"/>
          </a:p>
          <a:p>
            <a:pPr marL="342900" indent="-342900" eaLnBrk="1" hangingPunct="1">
              <a:buFont typeface="Arial" charset="0"/>
              <a:buAutoNum type="arabicPeriod"/>
            </a:pPr>
            <a:endParaRPr lang="en-US" smtClean="0"/>
          </a:p>
          <a:p>
            <a:pPr marL="342900" indent="-342900" eaLnBrk="1" hangingPunct="1">
              <a:buFont typeface="Arial" charset="0"/>
              <a:buAutoNum type="arabicPeriod"/>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11F1023F-BE3B-4D99-A0E1-82C132EB3E8E}" type="slidenum">
              <a:rPr lang="en-US" sz="1100">
                <a:solidFill>
                  <a:schemeClr val="tx1">
                    <a:tint val="75000"/>
                  </a:schemeClr>
                </a:solidFill>
                <a:latin typeface="+mn-lt"/>
                <a:cs typeface="+mn-cs"/>
              </a:rPr>
              <a:pPr fontAlgn="auto">
                <a:spcBef>
                  <a:spcPts val="0"/>
                </a:spcBef>
                <a:spcAft>
                  <a:spcPts val="0"/>
                </a:spcAft>
                <a:defRPr/>
              </a:pPr>
              <a:t>2</a:t>
            </a:fld>
            <a:endParaRPr lang="en-US" sz="1100">
              <a:solidFill>
                <a:schemeClr val="tx1">
                  <a:tint val="75000"/>
                </a:schemeClr>
              </a:solidFill>
              <a:latin typeface="+mn-lt"/>
              <a:cs typeface="+mn-cs"/>
            </a:endParaRPr>
          </a:p>
        </p:txBody>
      </p:sp>
      <p:pic>
        <p:nvPicPr>
          <p:cNvPr id="34824" name="Picture 8" descr="Jane-Austen-banknote-010"/>
          <p:cNvPicPr>
            <a:picLocks noChangeAspect="1" noChangeArrowheads="1"/>
          </p:cNvPicPr>
          <p:nvPr/>
        </p:nvPicPr>
        <p:blipFill>
          <a:blip r:embed="rId3"/>
          <a:srcRect/>
          <a:stretch>
            <a:fillRect/>
          </a:stretch>
        </p:blipFill>
        <p:spPr bwMode="auto">
          <a:xfrm>
            <a:off x="631825" y="4764088"/>
            <a:ext cx="2254250" cy="1352550"/>
          </a:xfrm>
          <a:prstGeom prst="rect">
            <a:avLst/>
          </a:prstGeom>
          <a:noFill/>
          <a:ln w="9525">
            <a:noFill/>
            <a:miter lim="800000"/>
            <a:headEnd/>
            <a:tailEnd/>
          </a:ln>
        </p:spPr>
      </p:pic>
      <p:pic>
        <p:nvPicPr>
          <p:cNvPr id="34826" name="Picture 10" descr="Northern_Lights"/>
          <p:cNvPicPr>
            <a:picLocks noChangeAspect="1" noChangeArrowheads="1"/>
          </p:cNvPicPr>
          <p:nvPr/>
        </p:nvPicPr>
        <p:blipFill>
          <a:blip r:embed="rId4"/>
          <a:srcRect/>
          <a:stretch>
            <a:fillRect/>
          </a:stretch>
        </p:blipFill>
        <p:spPr bwMode="auto">
          <a:xfrm>
            <a:off x="3348038" y="4764088"/>
            <a:ext cx="2163762" cy="1371600"/>
          </a:xfrm>
          <a:prstGeom prst="rect">
            <a:avLst/>
          </a:prstGeom>
          <a:noFill/>
          <a:ln w="9525">
            <a:noFill/>
            <a:miter lim="800000"/>
            <a:headEnd/>
            <a:tailEnd/>
          </a:ln>
        </p:spPr>
      </p:pic>
      <p:pic>
        <p:nvPicPr>
          <p:cNvPr id="34828" name="Picture 12" descr="JK Rowling"/>
          <p:cNvPicPr>
            <a:picLocks noChangeAspect="1" noChangeArrowheads="1"/>
          </p:cNvPicPr>
          <p:nvPr/>
        </p:nvPicPr>
        <p:blipFill>
          <a:blip r:embed="rId5"/>
          <a:srcRect/>
          <a:stretch>
            <a:fillRect/>
          </a:stretch>
        </p:blipFill>
        <p:spPr bwMode="auto">
          <a:xfrm>
            <a:off x="5776913" y="4773613"/>
            <a:ext cx="2895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2E26D50F-B0A7-482B-9B62-37B77A6BEE61}" type="slidenum">
              <a:rPr lang="en-US"/>
              <a:pPr>
                <a:defRPr/>
              </a:pPr>
              <a:t>20</a:t>
            </a:fld>
            <a:endParaRPr lang="en-US"/>
          </a:p>
        </p:txBody>
      </p:sp>
      <p:sp>
        <p:nvSpPr>
          <p:cNvPr id="68610" name="Cím 1"/>
          <p:cNvSpPr>
            <a:spLocks noGrp="1"/>
          </p:cNvSpPr>
          <p:nvPr>
            <p:ph type="title"/>
          </p:nvPr>
        </p:nvSpPr>
        <p:spPr/>
        <p:txBody>
          <a:bodyPr/>
          <a:lstStyle/>
          <a:p>
            <a:pPr eaLnBrk="1" hangingPunct="1"/>
            <a:r>
              <a:rPr lang="hu-HU" smtClean="0"/>
              <a:t>Writers’ rooms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smtClean="0"/>
              <a:t>J Austen – C </a:t>
            </a:r>
            <a:r>
              <a:rPr lang="hu-HU" dirty="0" err="1" smtClean="0"/>
              <a:t>Bronte</a:t>
            </a:r>
            <a:r>
              <a:rPr lang="hu-HU" dirty="0" smtClean="0"/>
              <a:t> – R </a:t>
            </a:r>
            <a:r>
              <a:rPr lang="hu-HU" dirty="0" err="1" smtClean="0"/>
              <a:t>Dahl</a:t>
            </a:r>
            <a:r>
              <a:rPr lang="hu-HU" dirty="0" smtClean="0"/>
              <a:t> – M </a:t>
            </a:r>
            <a:r>
              <a:rPr lang="hu-HU" dirty="0" err="1" smtClean="0"/>
              <a:t>Haddon</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C56868F9-1B3E-46DF-A971-376CAD54FE16}" type="slidenum">
              <a:rPr lang="en-US" sz="1100">
                <a:solidFill>
                  <a:schemeClr val="tx1">
                    <a:tint val="75000"/>
                  </a:schemeClr>
                </a:solidFill>
                <a:latin typeface="+mn-lt"/>
                <a:cs typeface="+mn-cs"/>
              </a:rPr>
              <a:pPr fontAlgn="auto">
                <a:spcBef>
                  <a:spcPts val="0"/>
                </a:spcBef>
                <a:spcAft>
                  <a:spcPts val="0"/>
                </a:spcAft>
                <a:defRPr/>
              </a:pPr>
              <a:t>20</a:t>
            </a:fld>
            <a:endParaRPr lang="en-US" sz="1100">
              <a:solidFill>
                <a:schemeClr val="tx1">
                  <a:tint val="75000"/>
                </a:schemeClr>
              </a:solidFill>
              <a:latin typeface="+mn-lt"/>
              <a:cs typeface="+mn-cs"/>
            </a:endParaRPr>
          </a:p>
        </p:txBody>
      </p:sp>
      <p:pic>
        <p:nvPicPr>
          <p:cNvPr id="68614" name="Kép 6" descr="mark_haddon512.jpg"/>
          <p:cNvPicPr>
            <a:picLocks noChangeAspect="1"/>
          </p:cNvPicPr>
          <p:nvPr/>
        </p:nvPicPr>
        <p:blipFill>
          <a:blip r:embed="rId2"/>
          <a:srcRect/>
          <a:stretch>
            <a:fillRect/>
          </a:stretch>
        </p:blipFill>
        <p:spPr bwMode="auto">
          <a:xfrm>
            <a:off x="287338" y="2120900"/>
            <a:ext cx="3994150" cy="3884613"/>
          </a:xfrm>
          <a:prstGeom prst="rect">
            <a:avLst/>
          </a:prstGeom>
          <a:noFill/>
          <a:ln w="9525">
            <a:noFill/>
            <a:miter lim="800000"/>
            <a:headEnd/>
            <a:tailEnd/>
          </a:ln>
        </p:spPr>
      </p:pic>
      <p:pic>
        <p:nvPicPr>
          <p:cNvPr id="68615" name="Kép 8" descr="austenroom1.jpg"/>
          <p:cNvPicPr>
            <a:picLocks noChangeAspect="1"/>
          </p:cNvPicPr>
          <p:nvPr/>
        </p:nvPicPr>
        <p:blipFill>
          <a:blip r:embed="rId3"/>
          <a:srcRect/>
          <a:stretch>
            <a:fillRect/>
          </a:stretch>
        </p:blipFill>
        <p:spPr bwMode="auto">
          <a:xfrm>
            <a:off x="4597400" y="2120900"/>
            <a:ext cx="3927475" cy="392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ED1E38E4-E504-4561-9864-335AC0067D5F}" type="slidenum">
              <a:rPr lang="en-US"/>
              <a:pPr>
                <a:defRPr/>
              </a:pPr>
              <a:t>21</a:t>
            </a:fld>
            <a:endParaRPr lang="en-US"/>
          </a:p>
        </p:txBody>
      </p:sp>
      <p:sp>
        <p:nvSpPr>
          <p:cNvPr id="69634" name="Cím 1"/>
          <p:cNvSpPr>
            <a:spLocks noGrp="1"/>
          </p:cNvSpPr>
          <p:nvPr>
            <p:ph type="title"/>
          </p:nvPr>
        </p:nvSpPr>
        <p:spPr/>
        <p:txBody>
          <a:bodyPr/>
          <a:lstStyle/>
          <a:p>
            <a:pPr eaLnBrk="1" hangingPunct="1"/>
            <a:r>
              <a:rPr lang="hu-HU" smtClean="0"/>
              <a:t>Writers’ rooms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smtClean="0"/>
              <a:t>J Austen – C </a:t>
            </a:r>
            <a:r>
              <a:rPr lang="hu-HU" dirty="0" err="1" smtClean="0"/>
              <a:t>Bronte</a:t>
            </a:r>
            <a:r>
              <a:rPr lang="hu-HU" dirty="0" smtClean="0"/>
              <a:t> – R </a:t>
            </a:r>
            <a:r>
              <a:rPr lang="hu-HU" dirty="0" err="1" smtClean="0"/>
              <a:t>Dahl</a:t>
            </a:r>
            <a:r>
              <a:rPr lang="hu-HU" dirty="0" smtClean="0"/>
              <a:t> – M </a:t>
            </a:r>
            <a:r>
              <a:rPr lang="hu-HU" dirty="0" err="1" smtClean="0"/>
              <a:t>Haddon</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35CC5C43-883E-422F-A7D1-09A14E9EF8BC}" type="slidenum">
              <a:rPr lang="en-US" sz="1100">
                <a:solidFill>
                  <a:schemeClr val="tx1">
                    <a:tint val="75000"/>
                  </a:schemeClr>
                </a:solidFill>
                <a:latin typeface="+mn-lt"/>
                <a:cs typeface="+mn-cs"/>
              </a:rPr>
              <a:pPr fontAlgn="auto">
                <a:spcBef>
                  <a:spcPts val="0"/>
                </a:spcBef>
                <a:spcAft>
                  <a:spcPts val="0"/>
                </a:spcAft>
                <a:defRPr/>
              </a:pPr>
              <a:t>21</a:t>
            </a:fld>
            <a:endParaRPr lang="en-US" sz="1100">
              <a:solidFill>
                <a:schemeClr val="tx1">
                  <a:tint val="75000"/>
                </a:schemeClr>
              </a:solidFill>
              <a:latin typeface="+mn-lt"/>
              <a:cs typeface="+mn-cs"/>
            </a:endParaRPr>
          </a:p>
        </p:txBody>
      </p:sp>
      <p:pic>
        <p:nvPicPr>
          <p:cNvPr id="69638" name="Kép 6" descr="bronte1.jpg"/>
          <p:cNvPicPr>
            <a:picLocks noChangeAspect="1"/>
          </p:cNvPicPr>
          <p:nvPr/>
        </p:nvPicPr>
        <p:blipFill>
          <a:blip r:embed="rId2"/>
          <a:srcRect/>
          <a:stretch>
            <a:fillRect/>
          </a:stretch>
        </p:blipFill>
        <p:spPr bwMode="auto">
          <a:xfrm>
            <a:off x="293688" y="2111375"/>
            <a:ext cx="3975100" cy="3975100"/>
          </a:xfrm>
          <a:prstGeom prst="rect">
            <a:avLst/>
          </a:prstGeom>
          <a:noFill/>
          <a:ln w="9525">
            <a:noFill/>
            <a:miter lim="800000"/>
            <a:headEnd/>
            <a:tailEnd/>
          </a:ln>
        </p:spPr>
      </p:pic>
      <p:pic>
        <p:nvPicPr>
          <p:cNvPr id="69639" name="Kép 7" descr="dahl.jpg"/>
          <p:cNvPicPr>
            <a:picLocks noChangeAspect="1"/>
          </p:cNvPicPr>
          <p:nvPr/>
        </p:nvPicPr>
        <p:blipFill>
          <a:blip r:embed="rId3"/>
          <a:srcRect/>
          <a:stretch>
            <a:fillRect/>
          </a:stretch>
        </p:blipFill>
        <p:spPr bwMode="auto">
          <a:xfrm>
            <a:off x="4445000" y="2111375"/>
            <a:ext cx="4414838" cy="397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6"/>
          </p:nvPr>
        </p:nvSpPr>
        <p:spPr/>
        <p:txBody>
          <a:bodyPr/>
          <a:lstStyle/>
          <a:p>
            <a:pPr>
              <a:defRPr/>
            </a:pPr>
            <a:fld id="{7D4BC874-B2F2-4041-AE99-019FA34887B7}" type="slidenum">
              <a:rPr lang="en-US"/>
              <a:pPr>
                <a:defRPr/>
              </a:pPr>
              <a:t>22</a:t>
            </a:fld>
            <a:endParaRPr lang="en-US"/>
          </a:p>
        </p:txBody>
      </p:sp>
      <p:sp>
        <p:nvSpPr>
          <p:cNvPr id="70658" name="Cím 1"/>
          <p:cNvSpPr>
            <a:spLocks noGrp="1"/>
          </p:cNvSpPr>
          <p:nvPr>
            <p:ph type="title"/>
          </p:nvPr>
        </p:nvSpPr>
        <p:spPr/>
        <p:txBody>
          <a:bodyPr/>
          <a:lstStyle/>
          <a:p>
            <a:pPr eaLnBrk="1" hangingPunct="1"/>
            <a:r>
              <a:rPr lang="hu-HU" smtClean="0"/>
              <a:t>Using graded readers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Reading</a:t>
            </a:r>
            <a:r>
              <a:rPr lang="hu-HU" dirty="0" smtClean="0"/>
              <a:t> </a:t>
            </a:r>
            <a:r>
              <a:rPr lang="hu-HU" dirty="0" err="1" smtClean="0"/>
              <a:t>for</a:t>
            </a:r>
            <a:r>
              <a:rPr lang="hu-HU" dirty="0" smtClean="0"/>
              <a:t> </a:t>
            </a:r>
            <a:r>
              <a:rPr lang="hu-HU" dirty="0" err="1" smtClean="0"/>
              <a:t>pleasure</a:t>
            </a:r>
            <a:endParaRPr lang="en-US" dirty="0"/>
          </a:p>
        </p:txBody>
      </p:sp>
      <p:sp>
        <p:nvSpPr>
          <p:cNvPr id="70660" name="Szöveg helye 3"/>
          <p:cNvSpPr>
            <a:spLocks noGrp="1"/>
          </p:cNvSpPr>
          <p:nvPr>
            <p:ph type="body" sz="quarter" idx="14"/>
          </p:nvPr>
        </p:nvSpPr>
        <p:spPr>
          <a:xfrm>
            <a:off x="293688" y="2111375"/>
            <a:ext cx="8566150" cy="4267200"/>
          </a:xfrm>
        </p:spPr>
        <p:txBody>
          <a:bodyPr/>
          <a:lstStyle/>
          <a:p>
            <a:pPr eaLnBrk="1" hangingPunct="1"/>
            <a:r>
              <a:rPr lang="hu-HU" smtClean="0"/>
              <a:t>Class readers</a:t>
            </a:r>
          </a:p>
          <a:p>
            <a:pPr eaLnBrk="1" hangingPunct="1"/>
            <a:r>
              <a:rPr lang="hu-HU" smtClean="0"/>
              <a:t>Class library</a:t>
            </a:r>
          </a:p>
          <a:p>
            <a:pPr eaLnBrk="1" hangingPunct="1"/>
            <a:r>
              <a:rPr lang="hu-HU" smtClean="0"/>
              <a:t>Reading Circles</a:t>
            </a:r>
          </a:p>
          <a:p>
            <a:pPr eaLnBrk="1" hangingPunct="1"/>
            <a:r>
              <a:rPr lang="hu-HU" smtClean="0"/>
              <a:t>DEAR!</a:t>
            </a: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90101A3A-C395-44D5-A3D9-FD3CD4EB2ABC}" type="slidenum">
              <a:rPr lang="en-US" sz="1100">
                <a:solidFill>
                  <a:schemeClr val="tx1">
                    <a:tint val="75000"/>
                  </a:schemeClr>
                </a:solidFill>
                <a:latin typeface="+mn-lt"/>
                <a:cs typeface="+mn-cs"/>
              </a:rPr>
              <a:pPr fontAlgn="auto">
                <a:spcBef>
                  <a:spcPts val="0"/>
                </a:spcBef>
                <a:spcAft>
                  <a:spcPts val="0"/>
                </a:spcAft>
                <a:defRPr/>
              </a:pPr>
              <a:t>22</a:t>
            </a:fld>
            <a:endParaRPr lang="en-US" sz="1100">
              <a:solidFill>
                <a:schemeClr val="tx1">
                  <a:tint val="75000"/>
                </a:schemeClr>
              </a:solidFill>
              <a:latin typeface="+mn-lt"/>
              <a:cs typeface="+mn-cs"/>
            </a:endParaRPr>
          </a:p>
        </p:txBody>
      </p:sp>
      <p:pic>
        <p:nvPicPr>
          <p:cNvPr id="70663" name="Kép 6" descr="bla.jpg"/>
          <p:cNvPicPr>
            <a:picLocks noChangeAspect="1"/>
          </p:cNvPicPr>
          <p:nvPr/>
        </p:nvPicPr>
        <p:blipFill>
          <a:blip r:embed="rId2"/>
          <a:srcRect/>
          <a:stretch>
            <a:fillRect/>
          </a:stretch>
        </p:blipFill>
        <p:spPr bwMode="auto">
          <a:xfrm>
            <a:off x="293688" y="4402138"/>
            <a:ext cx="3246437" cy="1758950"/>
          </a:xfrm>
          <a:prstGeom prst="rect">
            <a:avLst/>
          </a:prstGeom>
          <a:noFill/>
          <a:ln w="9525">
            <a:noFill/>
            <a:miter lim="800000"/>
            <a:headEnd/>
            <a:tailEnd/>
          </a:ln>
        </p:spPr>
      </p:pic>
      <p:pic>
        <p:nvPicPr>
          <p:cNvPr id="70664" name="Kép 7" descr="bla2.jpg"/>
          <p:cNvPicPr>
            <a:picLocks noChangeAspect="1"/>
          </p:cNvPicPr>
          <p:nvPr/>
        </p:nvPicPr>
        <p:blipFill>
          <a:blip r:embed="rId3"/>
          <a:srcRect/>
          <a:stretch>
            <a:fillRect/>
          </a:stretch>
        </p:blipFill>
        <p:spPr bwMode="auto">
          <a:xfrm>
            <a:off x="3836988" y="4402138"/>
            <a:ext cx="3081337" cy="1679575"/>
          </a:xfrm>
          <a:prstGeom prst="rect">
            <a:avLst/>
          </a:prstGeom>
          <a:noFill/>
          <a:ln w="9525">
            <a:noFill/>
            <a:miter lim="800000"/>
            <a:headEnd/>
            <a:tailEnd/>
          </a:ln>
        </p:spPr>
      </p:pic>
      <p:pic>
        <p:nvPicPr>
          <p:cNvPr id="70665" name="Kép 8" descr="bla3.jpg"/>
          <p:cNvPicPr>
            <a:picLocks noChangeAspect="1"/>
          </p:cNvPicPr>
          <p:nvPr/>
        </p:nvPicPr>
        <p:blipFill>
          <a:blip r:embed="rId4"/>
          <a:srcRect/>
          <a:stretch>
            <a:fillRect/>
          </a:stretch>
        </p:blipFill>
        <p:spPr bwMode="auto">
          <a:xfrm>
            <a:off x="7224713" y="3749675"/>
            <a:ext cx="1643062"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62567393-97E2-47B6-A736-C7225C1A225A}" type="slidenum">
              <a:rPr lang="en-US"/>
              <a:pPr>
                <a:defRPr/>
              </a:pPr>
              <a:t>23</a:t>
            </a:fld>
            <a:endParaRPr lang="en-US"/>
          </a:p>
        </p:txBody>
      </p:sp>
      <p:sp>
        <p:nvSpPr>
          <p:cNvPr id="71682" name="Cím 1"/>
          <p:cNvSpPr>
            <a:spLocks noGrp="1"/>
          </p:cNvSpPr>
          <p:nvPr>
            <p:ph type="title"/>
          </p:nvPr>
        </p:nvSpPr>
        <p:spPr/>
        <p:txBody>
          <a:bodyPr/>
          <a:lstStyle/>
          <a:p>
            <a:pPr eaLnBrk="1" hangingPunct="1"/>
            <a:r>
              <a:rPr lang="hu-HU" smtClean="0"/>
              <a:t>Working with blurbs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en-US" dirty="0" smtClean="0"/>
              <a:t>What is a </a:t>
            </a:r>
            <a:r>
              <a:rPr lang="en-US" i="1" dirty="0" smtClean="0"/>
              <a:t>blurb</a:t>
            </a:r>
            <a:r>
              <a:rPr lang="hu-HU" dirty="0" smtClean="0"/>
              <a:t>?</a:t>
            </a:r>
            <a:endParaRPr lang="en-US" dirty="0"/>
          </a:p>
        </p:txBody>
      </p:sp>
      <p:sp>
        <p:nvSpPr>
          <p:cNvPr id="71684" name="Szöveg helye 3"/>
          <p:cNvSpPr>
            <a:spLocks noGrp="1"/>
          </p:cNvSpPr>
          <p:nvPr>
            <p:ph type="body" sz="quarter" idx="14"/>
          </p:nvPr>
        </p:nvSpPr>
        <p:spPr>
          <a:xfrm>
            <a:off x="293688" y="2111375"/>
            <a:ext cx="8566150" cy="4267200"/>
          </a:xfrm>
        </p:spPr>
        <p:txBody>
          <a:bodyPr/>
          <a:lstStyle/>
          <a:p>
            <a:pPr eaLnBrk="1" hangingPunct="1"/>
            <a:r>
              <a:rPr lang="hu-HU" smtClean="0"/>
              <a:t>back of book</a:t>
            </a:r>
          </a:p>
          <a:p>
            <a:pPr eaLnBrk="1" hangingPunct="1"/>
            <a:endParaRPr lang="hu-HU" smtClean="0"/>
          </a:p>
          <a:p>
            <a:pPr eaLnBrk="1" hangingPunct="1"/>
            <a:r>
              <a:rPr lang="hu-HU" smtClean="0"/>
              <a:t>content chosen </a:t>
            </a:r>
          </a:p>
          <a:p>
            <a:pPr eaLnBrk="1" hangingPunct="1">
              <a:buFont typeface="Arial" charset="0"/>
              <a:buNone/>
            </a:pPr>
            <a:r>
              <a:rPr lang="hu-HU" smtClean="0"/>
              <a:t>	by publisher</a:t>
            </a:r>
          </a:p>
          <a:p>
            <a:pPr eaLnBrk="1" hangingPunct="1">
              <a:buFont typeface="Arial" charset="0"/>
              <a:buNone/>
            </a:pPr>
            <a:endParaRPr lang="hu-HU" smtClean="0"/>
          </a:p>
          <a:p>
            <a:pPr eaLnBrk="1" hangingPunct="1"/>
            <a:r>
              <a:rPr lang="hu-HU" smtClean="0"/>
              <a:t>teaser</a:t>
            </a:r>
          </a:p>
          <a:p>
            <a:pPr eaLnBrk="1" hangingPunct="1"/>
            <a:endParaRPr lang="hu-HU" smtClean="0"/>
          </a:p>
          <a:p>
            <a:pPr eaLnBrk="1" hangingPunct="1"/>
            <a:r>
              <a:rPr lang="hu-HU" smtClean="0"/>
              <a:t>critical acclaim</a:t>
            </a: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90F1A588-52AD-4101-AEF2-08A6446D8383}" type="slidenum">
              <a:rPr lang="en-US" sz="1100">
                <a:solidFill>
                  <a:schemeClr val="tx1">
                    <a:tint val="75000"/>
                  </a:schemeClr>
                </a:solidFill>
                <a:latin typeface="+mn-lt"/>
                <a:cs typeface="+mn-cs"/>
              </a:rPr>
              <a:pPr fontAlgn="auto">
                <a:spcBef>
                  <a:spcPts val="0"/>
                </a:spcBef>
                <a:spcAft>
                  <a:spcPts val="0"/>
                </a:spcAft>
                <a:defRPr/>
              </a:pPr>
              <a:t>23</a:t>
            </a:fld>
            <a:endParaRPr lang="en-US" sz="1100">
              <a:solidFill>
                <a:schemeClr val="tx1">
                  <a:tint val="75000"/>
                </a:schemeClr>
              </a:solidFill>
              <a:latin typeface="+mn-lt"/>
              <a:cs typeface="+mn-cs"/>
            </a:endParaRPr>
          </a:p>
        </p:txBody>
      </p:sp>
      <p:pic>
        <p:nvPicPr>
          <p:cNvPr id="2050" name="Picture 2" descr="File:Blurbing.jpg"/>
          <p:cNvPicPr>
            <a:picLocks noChangeAspect="1" noChangeArrowheads="1"/>
          </p:cNvPicPr>
          <p:nvPr/>
        </p:nvPicPr>
        <p:blipFill>
          <a:blip r:embed="rId3"/>
          <a:srcRect/>
          <a:stretch>
            <a:fillRect/>
          </a:stretch>
        </p:blipFill>
        <p:spPr bwMode="auto">
          <a:xfrm>
            <a:off x="3159125" y="2682875"/>
            <a:ext cx="2012950" cy="3271838"/>
          </a:xfrm>
          <a:prstGeom prst="rect">
            <a:avLst/>
          </a:prstGeom>
          <a:ln>
            <a:noFill/>
          </a:ln>
          <a:effectLst>
            <a:outerShdw blurRad="292100" dist="139700" dir="2700000" algn="tl" rotWithShape="0">
              <a:srgbClr val="333333">
                <a:alpha val="65000"/>
              </a:srgbClr>
            </a:outerShdw>
          </a:effectLst>
        </p:spPr>
      </p:pic>
      <p:pic>
        <p:nvPicPr>
          <p:cNvPr id="8" name="Kép 7" descr="literature019.jpg"/>
          <p:cNvPicPr>
            <a:picLocks noChangeAspect="1"/>
          </p:cNvPicPr>
          <p:nvPr/>
        </p:nvPicPr>
        <p:blipFill>
          <a:blip r:embed="rId4"/>
          <a:stretch>
            <a:fillRect/>
          </a:stretch>
        </p:blipFill>
        <p:spPr>
          <a:xfrm>
            <a:off x="5608638" y="2003425"/>
            <a:ext cx="3103562" cy="47640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74FEC34B-C40C-4FAE-ADEE-61176EDE44AE}" type="slidenum">
              <a:rPr lang="en-US"/>
              <a:pPr>
                <a:defRPr/>
              </a:pPr>
              <a:t>24</a:t>
            </a:fld>
            <a:endParaRPr lang="en-US"/>
          </a:p>
        </p:txBody>
      </p:sp>
      <p:sp>
        <p:nvSpPr>
          <p:cNvPr id="73730" name="Cím 1"/>
          <p:cNvSpPr>
            <a:spLocks noGrp="1"/>
          </p:cNvSpPr>
          <p:nvPr>
            <p:ph type="title"/>
          </p:nvPr>
        </p:nvSpPr>
        <p:spPr/>
        <p:txBody>
          <a:bodyPr/>
          <a:lstStyle/>
          <a:p>
            <a:pPr eaLnBrk="1" hangingPunct="1"/>
            <a:r>
              <a:rPr lang="hu-HU" smtClean="0"/>
              <a:t>Working with blurbs…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smtClean="0"/>
              <a:t>…</a:t>
            </a:r>
            <a:r>
              <a:rPr lang="hu-HU" dirty="0" err="1" smtClean="0"/>
              <a:t>you’re</a:t>
            </a:r>
            <a:r>
              <a:rPr lang="hu-HU" dirty="0" smtClean="0"/>
              <a:t> </a:t>
            </a:r>
            <a:r>
              <a:rPr lang="hu-HU" dirty="0" err="1" smtClean="0"/>
              <a:t>doing</a:t>
            </a:r>
            <a:r>
              <a:rPr lang="hu-HU" dirty="0" smtClean="0"/>
              <a:t> </a:t>
            </a:r>
            <a:r>
              <a:rPr lang="hu-HU" dirty="0" err="1" smtClean="0"/>
              <a:t>it</a:t>
            </a:r>
            <a:r>
              <a:rPr lang="hu-HU" dirty="0" smtClean="0"/>
              <a:t> </a:t>
            </a:r>
            <a:r>
              <a:rPr lang="hu-HU" dirty="0" err="1" smtClean="0"/>
              <a:t>wrong</a:t>
            </a:r>
            <a:r>
              <a:rPr lang="hu-HU" dirty="0" smtClean="0"/>
              <a:t>!</a:t>
            </a:r>
            <a:endParaRPr lang="en-US" dirty="0"/>
          </a:p>
        </p:txBody>
      </p:sp>
      <p:sp>
        <p:nvSpPr>
          <p:cNvPr id="73732" name="Szöveg helye 3"/>
          <p:cNvSpPr>
            <a:spLocks noGrp="1"/>
          </p:cNvSpPr>
          <p:nvPr>
            <p:ph type="body" sz="quarter" idx="14"/>
          </p:nvPr>
        </p:nvSpPr>
        <p:spPr>
          <a:xfrm>
            <a:off x="293688" y="2111375"/>
            <a:ext cx="8566150" cy="4267200"/>
          </a:xfrm>
        </p:spPr>
        <p:txBody>
          <a:bodyPr/>
          <a:lstStyle/>
          <a:p>
            <a:pPr eaLnBrk="1" hangingPunct="1">
              <a:buFont typeface="Arial" charset="0"/>
              <a:buNone/>
            </a:pPr>
            <a:r>
              <a:rPr lang="hu-HU" i="1" smtClean="0"/>
              <a:t>	</a:t>
            </a:r>
            <a:r>
              <a:rPr lang="en-GB" i="1" smtClean="0"/>
              <a:t>This novel starts with this old doctor who’s </a:t>
            </a:r>
            <a:r>
              <a:rPr lang="hu-HU" i="1" smtClean="0"/>
              <a:t>in </a:t>
            </a:r>
            <a:r>
              <a:rPr lang="en-GB" i="1" smtClean="0"/>
              <a:t>prison in </a:t>
            </a:r>
            <a:r>
              <a:rPr lang="hu-HU" i="1" smtClean="0"/>
              <a:t>Paris</a:t>
            </a:r>
            <a:r>
              <a:rPr lang="en-GB" i="1" smtClean="0"/>
              <a:t>, </a:t>
            </a:r>
            <a:r>
              <a:rPr lang="hu-HU" i="1" smtClean="0"/>
              <a:t>during the French R</a:t>
            </a:r>
            <a:r>
              <a:rPr lang="en-GB" i="1" smtClean="0"/>
              <a:t>evolution</a:t>
            </a:r>
            <a:r>
              <a:rPr lang="hu-HU" i="1" smtClean="0"/>
              <a:t> of 1066</a:t>
            </a:r>
            <a:r>
              <a:rPr lang="en-GB" i="1" smtClean="0"/>
              <a:t>. He escapes to England and then there’s this boring bit that lasts for a few hundred pages. (You can skip through some of these parts.) So the old doctor’s daughter marries this French guy, but there’s another English guy who looks just like the French guy, and he loves her, too. The French guy goes back to Paris and </a:t>
            </a:r>
            <a:r>
              <a:rPr lang="hu-HU" i="1" smtClean="0"/>
              <a:t>they </a:t>
            </a:r>
            <a:r>
              <a:rPr lang="en-GB" i="1" smtClean="0"/>
              <a:t>put </a:t>
            </a:r>
            <a:r>
              <a:rPr lang="hu-HU" i="1" smtClean="0"/>
              <a:t>him </a:t>
            </a:r>
            <a:r>
              <a:rPr lang="en-GB" i="1" smtClean="0"/>
              <a:t>in prison. Then </a:t>
            </a:r>
            <a:r>
              <a:rPr lang="hu-HU" i="1" smtClean="0"/>
              <a:t>they let him out</a:t>
            </a:r>
            <a:r>
              <a:rPr lang="en-GB" i="1" smtClean="0"/>
              <a:t>. Then </a:t>
            </a:r>
            <a:r>
              <a:rPr lang="hu-HU" i="1" smtClean="0"/>
              <a:t>they </a:t>
            </a:r>
            <a:r>
              <a:rPr lang="en-GB" i="1" smtClean="0"/>
              <a:t>put </a:t>
            </a:r>
            <a:r>
              <a:rPr lang="hu-HU" i="1" smtClean="0"/>
              <a:t>him </a:t>
            </a:r>
            <a:r>
              <a:rPr lang="en-GB" i="1" smtClean="0"/>
              <a:t>in prison again. </a:t>
            </a:r>
            <a:r>
              <a:rPr lang="hu-HU" i="1" smtClean="0"/>
              <a:t>They want </a:t>
            </a:r>
            <a:r>
              <a:rPr lang="en-GB" i="1" smtClean="0"/>
              <a:t>to kill him, but then the English bloke who looks just like him changes places with him and he gets killed instead. </a:t>
            </a:r>
            <a:r>
              <a:rPr lang="hu-HU" i="1" smtClean="0"/>
              <a:t>Or something like that.</a:t>
            </a:r>
            <a:endParaRPr lang="hu-HU" smtClean="0"/>
          </a:p>
          <a:p>
            <a:pPr eaLnBrk="1" hangingPunct="1"/>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058DC81D-4850-4D7F-B8D2-3798E818DD27}" type="slidenum">
              <a:rPr lang="en-US" sz="1100">
                <a:solidFill>
                  <a:schemeClr val="tx1">
                    <a:tint val="75000"/>
                  </a:schemeClr>
                </a:solidFill>
                <a:latin typeface="+mn-lt"/>
                <a:cs typeface="+mn-cs"/>
              </a:rPr>
              <a:pPr fontAlgn="auto">
                <a:spcBef>
                  <a:spcPts val="0"/>
                </a:spcBef>
                <a:spcAft>
                  <a:spcPts val="0"/>
                </a:spcAft>
                <a:defRPr/>
              </a:pPr>
              <a:t>24</a:t>
            </a:fld>
            <a:endParaRPr lang="en-US" sz="1100">
              <a:solidFill>
                <a:schemeClr val="tx1">
                  <a:tint val="75000"/>
                </a:schemeClr>
              </a:solidFill>
              <a:latin typeface="+mn-lt"/>
              <a:cs typeface="+mn-cs"/>
            </a:endParaRPr>
          </a:p>
        </p:txBody>
      </p:sp>
      <p:pic>
        <p:nvPicPr>
          <p:cNvPr id="73735" name="Kép 6" descr="bla.jpg"/>
          <p:cNvPicPr>
            <a:picLocks noChangeAspect="1"/>
          </p:cNvPicPr>
          <p:nvPr/>
        </p:nvPicPr>
        <p:blipFill>
          <a:blip r:embed="rId2"/>
          <a:srcRect/>
          <a:stretch>
            <a:fillRect/>
          </a:stretch>
        </p:blipFill>
        <p:spPr bwMode="auto">
          <a:xfrm>
            <a:off x="4867275" y="0"/>
            <a:ext cx="2235200" cy="173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EABC679F-D043-4634-AEEB-FE1100AB9BB6}" type="slidenum">
              <a:rPr lang="en-US"/>
              <a:pPr>
                <a:defRPr/>
              </a:pPr>
              <a:t>25</a:t>
            </a:fld>
            <a:endParaRPr lang="en-US"/>
          </a:p>
        </p:txBody>
      </p:sp>
      <p:sp>
        <p:nvSpPr>
          <p:cNvPr id="74754" name="Cím 1"/>
          <p:cNvSpPr>
            <a:spLocks noGrp="1"/>
          </p:cNvSpPr>
          <p:nvPr>
            <p:ph type="title"/>
          </p:nvPr>
        </p:nvSpPr>
        <p:spPr/>
        <p:txBody>
          <a:bodyPr/>
          <a:lstStyle/>
          <a:p>
            <a:pPr eaLnBrk="1" hangingPunct="1"/>
            <a:r>
              <a:rPr lang="hu-HU" smtClean="0"/>
              <a:t>Working with blurbs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i="1" dirty="0" smtClean="0"/>
              <a:t>A </a:t>
            </a:r>
            <a:r>
              <a:rPr lang="hu-HU" i="1" dirty="0" err="1" smtClean="0"/>
              <a:t>Tale</a:t>
            </a:r>
            <a:r>
              <a:rPr lang="hu-HU" i="1" dirty="0" smtClean="0"/>
              <a:t> of </a:t>
            </a:r>
            <a:r>
              <a:rPr lang="hu-HU" i="1" dirty="0" err="1" smtClean="0"/>
              <a:t>Two</a:t>
            </a:r>
            <a:r>
              <a:rPr lang="hu-HU" i="1" dirty="0" smtClean="0"/>
              <a:t> </a:t>
            </a:r>
            <a:r>
              <a:rPr lang="hu-HU" i="1" dirty="0" err="1" smtClean="0"/>
              <a:t>Cities</a:t>
            </a:r>
            <a:endParaRPr lang="en-US" i="1"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A930FA4C-F5FD-43E0-B195-98D57615014C}" type="slidenum">
              <a:rPr lang="en-US" sz="1100">
                <a:solidFill>
                  <a:schemeClr val="tx1">
                    <a:tint val="75000"/>
                  </a:schemeClr>
                </a:solidFill>
                <a:latin typeface="+mn-lt"/>
                <a:cs typeface="+mn-cs"/>
              </a:rPr>
              <a:pPr fontAlgn="auto">
                <a:spcBef>
                  <a:spcPts val="0"/>
                </a:spcBef>
                <a:spcAft>
                  <a:spcPts val="0"/>
                </a:spcAft>
                <a:defRPr/>
              </a:pPr>
              <a:t>25</a:t>
            </a:fld>
            <a:endParaRPr lang="en-US" sz="1100">
              <a:solidFill>
                <a:schemeClr val="tx1">
                  <a:tint val="75000"/>
                </a:schemeClr>
              </a:solidFill>
              <a:latin typeface="+mn-lt"/>
              <a:cs typeface="+mn-cs"/>
            </a:endParaRPr>
          </a:p>
        </p:txBody>
      </p:sp>
      <p:pic>
        <p:nvPicPr>
          <p:cNvPr id="74758" name="Picture 6" descr="ISBN: 9780199536238 - A Tale of Two Cities"/>
          <p:cNvPicPr>
            <a:picLocks noChangeAspect="1" noChangeArrowheads="1"/>
          </p:cNvPicPr>
          <p:nvPr/>
        </p:nvPicPr>
        <p:blipFill>
          <a:blip r:embed="rId3"/>
          <a:srcRect/>
          <a:stretch>
            <a:fillRect/>
          </a:stretch>
        </p:blipFill>
        <p:spPr bwMode="auto">
          <a:xfrm>
            <a:off x="5967413" y="2206625"/>
            <a:ext cx="2514600" cy="3810000"/>
          </a:xfrm>
          <a:prstGeom prst="rect">
            <a:avLst/>
          </a:prstGeom>
          <a:noFill/>
          <a:ln w="9525">
            <a:noFill/>
            <a:miter lim="800000"/>
            <a:headEnd/>
            <a:tailEnd/>
          </a:ln>
        </p:spPr>
      </p:pic>
      <p:sp>
        <p:nvSpPr>
          <p:cNvPr id="74759" name="Téglalap 10"/>
          <p:cNvSpPr>
            <a:spLocks noChangeArrowheads="1"/>
          </p:cNvSpPr>
          <p:nvPr/>
        </p:nvSpPr>
        <p:spPr bwMode="auto">
          <a:xfrm>
            <a:off x="287338" y="2041525"/>
            <a:ext cx="5453062" cy="4156075"/>
          </a:xfrm>
          <a:prstGeom prst="rect">
            <a:avLst/>
          </a:prstGeom>
          <a:solidFill>
            <a:srgbClr val="E8D3A5">
              <a:alpha val="50195"/>
            </a:srgbClr>
          </a:solidFill>
          <a:ln w="9525">
            <a:noFill/>
            <a:miter lim="800000"/>
            <a:headEnd/>
            <a:tailEnd/>
          </a:ln>
        </p:spPr>
        <p:txBody>
          <a:bodyPr>
            <a:spAutoFit/>
          </a:bodyPr>
          <a:lstStyle/>
          <a:p>
            <a:r>
              <a:rPr lang="en-US" sz="2400"/>
              <a:t>Dickens' second historical novel, which he considered "the best story I have written," provides a highly-charged examination of human suffering and human sacrifice. Private experience and public history parallel</a:t>
            </a:r>
            <a:r>
              <a:rPr lang="hu-HU" sz="2400"/>
              <a:t> </a:t>
            </a:r>
            <a:r>
              <a:rPr lang="en-US" sz="2400"/>
              <a:t>one another as the political activities and personal responsibilities of these fictional characters, during the French Revolution, draw them into the Paris of the Terror.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6"/>
          </p:nvPr>
        </p:nvSpPr>
        <p:spPr/>
        <p:txBody>
          <a:bodyPr/>
          <a:lstStyle/>
          <a:p>
            <a:pPr>
              <a:defRPr/>
            </a:pPr>
            <a:fld id="{F151E1A9-167E-48A9-95E5-5074FF20681A}" type="slidenum">
              <a:rPr lang="en-US"/>
              <a:pPr>
                <a:defRPr/>
              </a:pPr>
              <a:t>26</a:t>
            </a:fld>
            <a:endParaRPr lang="en-US"/>
          </a:p>
        </p:txBody>
      </p:sp>
      <p:sp>
        <p:nvSpPr>
          <p:cNvPr id="76802" name="Cím 1"/>
          <p:cNvSpPr>
            <a:spLocks noGrp="1"/>
          </p:cNvSpPr>
          <p:nvPr>
            <p:ph type="title"/>
          </p:nvPr>
        </p:nvSpPr>
        <p:spPr/>
        <p:txBody>
          <a:bodyPr/>
          <a:lstStyle/>
          <a:p>
            <a:pPr eaLnBrk="1" hangingPunct="1"/>
            <a:r>
              <a:rPr lang="hu-HU" smtClean="0"/>
              <a:t>Working with blurbs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Matching</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6CE9B979-5E89-49CB-A96A-058D7C9AF827}" type="slidenum">
              <a:rPr lang="en-US" sz="1100">
                <a:solidFill>
                  <a:schemeClr val="tx1">
                    <a:tint val="75000"/>
                  </a:schemeClr>
                </a:solidFill>
                <a:latin typeface="+mn-lt"/>
                <a:cs typeface="+mn-cs"/>
              </a:rPr>
              <a:pPr fontAlgn="auto">
                <a:spcBef>
                  <a:spcPts val="0"/>
                </a:spcBef>
                <a:spcAft>
                  <a:spcPts val="0"/>
                </a:spcAft>
                <a:defRPr/>
              </a:pPr>
              <a:t>26</a:t>
            </a:fld>
            <a:endParaRPr lang="en-US" sz="1100">
              <a:solidFill>
                <a:schemeClr val="tx1">
                  <a:tint val="75000"/>
                </a:schemeClr>
              </a:solidFill>
              <a:latin typeface="+mn-lt"/>
              <a:cs typeface="+mn-cs"/>
            </a:endParaRPr>
          </a:p>
        </p:txBody>
      </p:sp>
      <p:sp>
        <p:nvSpPr>
          <p:cNvPr id="76806" name="Téglalap 6"/>
          <p:cNvSpPr>
            <a:spLocks noChangeArrowheads="1"/>
          </p:cNvSpPr>
          <p:nvPr/>
        </p:nvSpPr>
        <p:spPr bwMode="auto">
          <a:xfrm>
            <a:off x="2173288" y="2062163"/>
            <a:ext cx="6289675" cy="1200150"/>
          </a:xfrm>
          <a:prstGeom prst="rect">
            <a:avLst/>
          </a:prstGeom>
          <a:solidFill>
            <a:srgbClr val="717EBD">
              <a:alpha val="50195"/>
            </a:srgbClr>
          </a:solidFill>
          <a:ln w="9525">
            <a:noFill/>
            <a:miter lim="800000"/>
            <a:headEnd/>
            <a:tailEnd/>
          </a:ln>
        </p:spPr>
        <p:txBody>
          <a:bodyPr>
            <a:spAutoFit/>
          </a:bodyPr>
          <a:lstStyle/>
          <a:p>
            <a:r>
              <a:rPr lang="hu-HU" sz="2400" i="1"/>
              <a:t>1. When sixteen-year old Tris makes her choice, she cannot forsee how drastically her life will change…</a:t>
            </a:r>
            <a:endParaRPr lang="en-US" sz="2400" i="1"/>
          </a:p>
        </p:txBody>
      </p:sp>
      <p:sp>
        <p:nvSpPr>
          <p:cNvPr id="76807" name="Téglalap 7"/>
          <p:cNvSpPr>
            <a:spLocks noChangeArrowheads="1"/>
          </p:cNvSpPr>
          <p:nvPr/>
        </p:nvSpPr>
        <p:spPr bwMode="auto">
          <a:xfrm>
            <a:off x="2173288" y="4962525"/>
            <a:ext cx="5051425" cy="1201738"/>
          </a:xfrm>
          <a:prstGeom prst="rect">
            <a:avLst/>
          </a:prstGeom>
          <a:solidFill>
            <a:srgbClr val="002060">
              <a:alpha val="50195"/>
            </a:srgbClr>
          </a:solidFill>
          <a:ln w="9525">
            <a:noFill/>
            <a:miter lim="800000"/>
            <a:headEnd/>
            <a:tailEnd/>
          </a:ln>
        </p:spPr>
        <p:txBody>
          <a:bodyPr>
            <a:spAutoFit/>
          </a:bodyPr>
          <a:lstStyle/>
          <a:p>
            <a:r>
              <a:rPr lang="hu-HU" sz="2400" i="1"/>
              <a:t>3. Junior is a budding cartoonist growing up on the Spokane Indian reservation…</a:t>
            </a:r>
            <a:endParaRPr lang="en-US" sz="2400" i="1"/>
          </a:p>
        </p:txBody>
      </p:sp>
      <p:sp>
        <p:nvSpPr>
          <p:cNvPr id="76808" name="Téglalap 8"/>
          <p:cNvSpPr>
            <a:spLocks noChangeArrowheads="1"/>
          </p:cNvSpPr>
          <p:nvPr/>
        </p:nvSpPr>
        <p:spPr bwMode="auto">
          <a:xfrm>
            <a:off x="2173288" y="3443288"/>
            <a:ext cx="5237162" cy="1200150"/>
          </a:xfrm>
          <a:prstGeom prst="rect">
            <a:avLst/>
          </a:prstGeom>
          <a:solidFill>
            <a:srgbClr val="E8D3A5">
              <a:alpha val="50195"/>
            </a:srgbClr>
          </a:solidFill>
          <a:ln w="9525">
            <a:noFill/>
            <a:miter lim="800000"/>
            <a:headEnd/>
            <a:tailEnd/>
          </a:ln>
        </p:spPr>
        <p:txBody>
          <a:bodyPr>
            <a:spAutoFit/>
          </a:bodyPr>
          <a:lstStyle/>
          <a:p>
            <a:r>
              <a:rPr lang="hu-HU" sz="2400" i="1"/>
              <a:t>2. When Lyra’s friend Roger disappears, she and her daemon, Pantalaimon, set out to find him…</a:t>
            </a:r>
            <a:endParaRPr lang="en-US" sz="2400" i="1"/>
          </a:p>
        </p:txBody>
      </p:sp>
      <p:pic>
        <p:nvPicPr>
          <p:cNvPr id="76809" name="Kép 10" descr="literature004.jpg"/>
          <p:cNvPicPr>
            <a:picLocks noChangeAspect="1"/>
          </p:cNvPicPr>
          <p:nvPr/>
        </p:nvPicPr>
        <p:blipFill>
          <a:blip r:embed="rId3"/>
          <a:srcRect/>
          <a:stretch>
            <a:fillRect/>
          </a:stretch>
        </p:blipFill>
        <p:spPr bwMode="auto">
          <a:xfrm>
            <a:off x="474663" y="2062163"/>
            <a:ext cx="1304925" cy="1981200"/>
          </a:xfrm>
          <a:prstGeom prst="rect">
            <a:avLst/>
          </a:prstGeom>
          <a:noFill/>
          <a:ln w="9525">
            <a:noFill/>
            <a:miter lim="800000"/>
            <a:headEnd/>
            <a:tailEnd/>
          </a:ln>
        </p:spPr>
      </p:pic>
      <p:pic>
        <p:nvPicPr>
          <p:cNvPr id="76810" name="Kép 11" descr="literature010s.jpg"/>
          <p:cNvPicPr>
            <a:picLocks noChangeAspect="1"/>
          </p:cNvPicPr>
          <p:nvPr/>
        </p:nvPicPr>
        <p:blipFill>
          <a:blip r:embed="rId4"/>
          <a:srcRect/>
          <a:stretch>
            <a:fillRect/>
          </a:stretch>
        </p:blipFill>
        <p:spPr bwMode="auto">
          <a:xfrm>
            <a:off x="474663" y="4276725"/>
            <a:ext cx="1343025" cy="2114550"/>
          </a:xfrm>
          <a:prstGeom prst="rect">
            <a:avLst/>
          </a:prstGeom>
          <a:noFill/>
          <a:ln w="9525">
            <a:noFill/>
            <a:miter lim="800000"/>
            <a:headEnd/>
            <a:tailEnd/>
          </a:ln>
        </p:spPr>
      </p:pic>
      <p:pic>
        <p:nvPicPr>
          <p:cNvPr id="76811" name="Kép 12" descr="literature006s.jpg"/>
          <p:cNvPicPr>
            <a:picLocks noChangeAspect="1"/>
          </p:cNvPicPr>
          <p:nvPr/>
        </p:nvPicPr>
        <p:blipFill>
          <a:blip r:embed="rId5"/>
          <a:srcRect/>
          <a:stretch>
            <a:fillRect/>
          </a:stretch>
        </p:blipFill>
        <p:spPr bwMode="auto">
          <a:xfrm>
            <a:off x="7650163" y="3443288"/>
            <a:ext cx="1266825" cy="1924050"/>
          </a:xfrm>
          <a:prstGeom prst="rect">
            <a:avLst/>
          </a:prstGeom>
          <a:noFill/>
          <a:ln w="9525">
            <a:noFill/>
            <a:miter lim="800000"/>
            <a:headEnd/>
            <a:tailEnd/>
          </a:ln>
        </p:spPr>
      </p:pic>
      <p:pic>
        <p:nvPicPr>
          <p:cNvPr id="76812" name="Picture 1"/>
          <p:cNvPicPr>
            <a:picLocks noChangeAspect="1" noChangeArrowheads="1"/>
          </p:cNvPicPr>
          <p:nvPr/>
        </p:nvPicPr>
        <p:blipFill>
          <a:blip r:embed="rId6"/>
          <a:srcRect/>
          <a:stretch>
            <a:fillRect/>
          </a:stretch>
        </p:blipFill>
        <p:spPr bwMode="auto">
          <a:xfrm>
            <a:off x="260350" y="3548063"/>
            <a:ext cx="428625" cy="495300"/>
          </a:xfrm>
          <a:prstGeom prst="rect">
            <a:avLst/>
          </a:prstGeom>
          <a:noFill/>
          <a:ln w="9525">
            <a:noFill/>
            <a:miter lim="800000"/>
            <a:headEnd/>
            <a:tailEnd/>
          </a:ln>
        </p:spPr>
      </p:pic>
      <p:pic>
        <p:nvPicPr>
          <p:cNvPr id="76813" name="Picture 2"/>
          <p:cNvPicPr>
            <a:picLocks noChangeAspect="1" noChangeArrowheads="1"/>
          </p:cNvPicPr>
          <p:nvPr/>
        </p:nvPicPr>
        <p:blipFill>
          <a:blip r:embed="rId7"/>
          <a:srcRect/>
          <a:stretch>
            <a:fillRect/>
          </a:stretch>
        </p:blipFill>
        <p:spPr bwMode="auto">
          <a:xfrm>
            <a:off x="260350" y="6011863"/>
            <a:ext cx="342900" cy="390525"/>
          </a:xfrm>
          <a:prstGeom prst="rect">
            <a:avLst/>
          </a:prstGeom>
          <a:noFill/>
          <a:ln w="9525">
            <a:noFill/>
            <a:miter lim="800000"/>
            <a:headEnd/>
            <a:tailEnd/>
          </a:ln>
        </p:spPr>
      </p:pic>
      <p:pic>
        <p:nvPicPr>
          <p:cNvPr id="76814" name="Picture 3"/>
          <p:cNvPicPr>
            <a:picLocks noChangeAspect="1" noChangeArrowheads="1"/>
          </p:cNvPicPr>
          <p:nvPr/>
        </p:nvPicPr>
        <p:blipFill>
          <a:blip r:embed="rId8"/>
          <a:srcRect/>
          <a:stretch>
            <a:fillRect/>
          </a:stretch>
        </p:blipFill>
        <p:spPr bwMode="auto">
          <a:xfrm>
            <a:off x="7483475" y="3376613"/>
            <a:ext cx="333375"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64E8584B-EACD-4321-8E90-262EBE1E133F}" type="slidenum">
              <a:rPr lang="en-US"/>
              <a:pPr>
                <a:defRPr/>
              </a:pPr>
              <a:t>27</a:t>
            </a:fld>
            <a:endParaRPr lang="en-US"/>
          </a:p>
        </p:txBody>
      </p:sp>
      <p:sp>
        <p:nvSpPr>
          <p:cNvPr id="78850" name="Cím 1"/>
          <p:cNvSpPr>
            <a:spLocks noGrp="1"/>
          </p:cNvSpPr>
          <p:nvPr>
            <p:ph type="title"/>
          </p:nvPr>
        </p:nvSpPr>
        <p:spPr/>
        <p:txBody>
          <a:bodyPr/>
          <a:lstStyle/>
          <a:p>
            <a:pPr eaLnBrk="1" hangingPunct="1"/>
            <a:r>
              <a:rPr lang="hu-HU" smtClean="0"/>
              <a:t>Working with blurbs	</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Writing</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BDFC819F-5AD9-49A7-A149-673ED4C364FC}" type="slidenum">
              <a:rPr lang="en-US" sz="1100">
                <a:solidFill>
                  <a:schemeClr val="tx1">
                    <a:tint val="75000"/>
                  </a:schemeClr>
                </a:solidFill>
                <a:latin typeface="+mn-lt"/>
                <a:cs typeface="+mn-cs"/>
              </a:rPr>
              <a:pPr fontAlgn="auto">
                <a:spcBef>
                  <a:spcPts val="0"/>
                </a:spcBef>
                <a:spcAft>
                  <a:spcPts val="0"/>
                </a:spcAft>
                <a:defRPr/>
              </a:pPr>
              <a:t>27</a:t>
            </a:fld>
            <a:endParaRPr lang="en-US" sz="1100">
              <a:solidFill>
                <a:schemeClr val="tx1">
                  <a:tint val="75000"/>
                </a:schemeClr>
              </a:solidFill>
              <a:latin typeface="+mn-lt"/>
              <a:cs typeface="+mn-cs"/>
            </a:endParaRPr>
          </a:p>
        </p:txBody>
      </p:sp>
      <p:pic>
        <p:nvPicPr>
          <p:cNvPr id="78854" name="Kép 6" descr="literature010.jpg"/>
          <p:cNvPicPr>
            <a:picLocks noChangeAspect="1"/>
          </p:cNvPicPr>
          <p:nvPr/>
        </p:nvPicPr>
        <p:blipFill>
          <a:blip r:embed="rId2"/>
          <a:srcRect/>
          <a:stretch>
            <a:fillRect/>
          </a:stretch>
        </p:blipFill>
        <p:spPr bwMode="auto">
          <a:xfrm>
            <a:off x="5848350" y="2306638"/>
            <a:ext cx="2420938" cy="3819525"/>
          </a:xfrm>
          <a:prstGeom prst="rect">
            <a:avLst/>
          </a:prstGeom>
          <a:noFill/>
          <a:ln w="9525">
            <a:noFill/>
            <a:miter lim="800000"/>
            <a:headEnd/>
            <a:tailEnd/>
          </a:ln>
        </p:spPr>
      </p:pic>
      <p:pic>
        <p:nvPicPr>
          <p:cNvPr id="17409" name="Picture 1"/>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287338" y="2926080"/>
            <a:ext cx="5178751"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6"/>
          </p:nvPr>
        </p:nvSpPr>
        <p:spPr/>
        <p:txBody>
          <a:bodyPr/>
          <a:lstStyle/>
          <a:p>
            <a:pPr>
              <a:defRPr/>
            </a:pPr>
            <a:fld id="{61A4A397-1980-4C28-AEF6-C2004240C201}" type="slidenum">
              <a:rPr lang="en-US"/>
              <a:pPr>
                <a:defRPr/>
              </a:pPr>
              <a:t>28</a:t>
            </a:fld>
            <a:endParaRPr lang="en-US"/>
          </a:p>
        </p:txBody>
      </p:sp>
      <p:sp>
        <p:nvSpPr>
          <p:cNvPr id="79874" name="Cím 1"/>
          <p:cNvSpPr>
            <a:spLocks noGrp="1"/>
          </p:cNvSpPr>
          <p:nvPr>
            <p:ph type="title"/>
          </p:nvPr>
        </p:nvSpPr>
        <p:spPr/>
        <p:txBody>
          <a:bodyPr/>
          <a:lstStyle/>
          <a:p>
            <a:pPr eaLnBrk="1" hangingPunct="1"/>
            <a:r>
              <a:rPr lang="hu-HU" smtClean="0"/>
              <a:t>A difficult blurb to write!</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Perec’s</a:t>
            </a:r>
            <a:r>
              <a:rPr lang="hu-HU" dirty="0" smtClean="0"/>
              <a:t> </a:t>
            </a:r>
            <a:r>
              <a:rPr lang="hu-HU" i="1" dirty="0" err="1" smtClean="0"/>
              <a:t>Avoid</a:t>
            </a:r>
            <a:r>
              <a:rPr lang="hu-HU" i="1" dirty="0" smtClean="0"/>
              <a:t> – </a:t>
            </a:r>
            <a:r>
              <a:rPr lang="hu-HU" dirty="0" smtClean="0"/>
              <a:t>Gilbert </a:t>
            </a:r>
            <a:r>
              <a:rPr lang="hu-HU" dirty="0" err="1" smtClean="0"/>
              <a:t>Adair</a:t>
            </a:r>
            <a:endParaRPr lang="en-US" dirty="0"/>
          </a:p>
        </p:txBody>
      </p:sp>
      <p:sp>
        <p:nvSpPr>
          <p:cNvPr id="79876" name="Szöveg helye 3"/>
          <p:cNvSpPr>
            <a:spLocks noGrp="1"/>
          </p:cNvSpPr>
          <p:nvPr>
            <p:ph type="body" sz="quarter" idx="14"/>
          </p:nvPr>
        </p:nvSpPr>
        <p:spPr>
          <a:xfrm>
            <a:off x="293688" y="2111375"/>
            <a:ext cx="8566150" cy="4267200"/>
          </a:xfrm>
        </p:spPr>
        <p:txBody>
          <a:bodyPr/>
          <a:lstStyle/>
          <a:p>
            <a:pPr eaLnBrk="1" hangingPunct="1"/>
            <a:endParaRPr lang="en-GB"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74E0ED6F-BDBB-40C8-B986-AB355BECA956}" type="slidenum">
              <a:rPr lang="en-US" sz="1100">
                <a:solidFill>
                  <a:schemeClr val="tx1">
                    <a:tint val="75000"/>
                  </a:schemeClr>
                </a:solidFill>
                <a:latin typeface="+mn-lt"/>
                <a:cs typeface="+mn-cs"/>
              </a:rPr>
              <a:pPr fontAlgn="auto">
                <a:spcBef>
                  <a:spcPts val="0"/>
                </a:spcBef>
                <a:spcAft>
                  <a:spcPts val="0"/>
                </a:spcAft>
                <a:defRPr/>
              </a:pPr>
              <a:t>28</a:t>
            </a:fld>
            <a:endParaRPr lang="en-US" sz="1100">
              <a:solidFill>
                <a:schemeClr val="tx1">
                  <a:tint val="75000"/>
                </a:schemeClr>
              </a:solidFill>
              <a:latin typeface="+mn-lt"/>
              <a:cs typeface="+mn-cs"/>
            </a:endParaRPr>
          </a:p>
        </p:txBody>
      </p:sp>
      <p:pic>
        <p:nvPicPr>
          <p:cNvPr id="84994" name="Picture 2"/>
          <p:cNvPicPr>
            <a:picLocks noChangeAspect="1" noChangeArrowheads="1"/>
          </p:cNvPicPr>
          <p:nvPr/>
        </p:nvPicPr>
        <p:blipFill>
          <a:blip r:embed="rId2"/>
          <a:srcRect/>
          <a:stretch>
            <a:fillRect/>
          </a:stretch>
        </p:blipFill>
        <p:spPr bwMode="auto">
          <a:xfrm>
            <a:off x="287338" y="2110852"/>
            <a:ext cx="4486133" cy="1362455"/>
          </a:xfrm>
          <a:prstGeom prst="rect">
            <a:avLst/>
          </a:prstGeom>
          <a:ln>
            <a:noFill/>
          </a:ln>
          <a:effectLst>
            <a:softEdge rad="112500"/>
          </a:effectLst>
        </p:spPr>
      </p:pic>
      <p:pic>
        <p:nvPicPr>
          <p:cNvPr id="84995" name="Picture 3"/>
          <p:cNvPicPr>
            <a:picLocks noChangeAspect="1" noChangeArrowheads="1"/>
          </p:cNvPicPr>
          <p:nvPr/>
        </p:nvPicPr>
        <p:blipFill>
          <a:blip r:embed="rId3"/>
          <a:srcRect/>
          <a:stretch>
            <a:fillRect/>
          </a:stretch>
        </p:blipFill>
        <p:spPr bwMode="auto">
          <a:xfrm>
            <a:off x="3573463" y="2987675"/>
            <a:ext cx="4584700" cy="3017838"/>
          </a:xfrm>
          <a:prstGeom prst="rect">
            <a:avLst/>
          </a:prstGeom>
          <a:ln>
            <a:noFill/>
          </a:ln>
          <a:effectLst>
            <a:outerShdw blurRad="292100" dist="139700" dir="2700000" algn="tl" rotWithShape="0">
              <a:srgbClr val="333333">
                <a:alpha val="65000"/>
              </a:srgbClr>
            </a:outerShdw>
          </a:effectLst>
        </p:spPr>
      </p:pic>
      <p:pic>
        <p:nvPicPr>
          <p:cNvPr id="79881" name="Kép 8" descr="literature005s.jpg"/>
          <p:cNvPicPr>
            <a:picLocks noChangeAspect="1"/>
          </p:cNvPicPr>
          <p:nvPr/>
        </p:nvPicPr>
        <p:blipFill>
          <a:blip r:embed="rId4"/>
          <a:srcRect/>
          <a:stretch>
            <a:fillRect/>
          </a:stretch>
        </p:blipFill>
        <p:spPr bwMode="auto">
          <a:xfrm>
            <a:off x="5761038" y="0"/>
            <a:ext cx="1268412"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6"/>
          </p:nvPr>
        </p:nvSpPr>
        <p:spPr/>
        <p:txBody>
          <a:bodyPr/>
          <a:lstStyle/>
          <a:p>
            <a:pPr>
              <a:defRPr/>
            </a:pPr>
            <a:fld id="{D1328345-458A-4C6C-832C-0E5F94691A43}" type="slidenum">
              <a:rPr lang="en-US"/>
              <a:pPr>
                <a:defRPr/>
              </a:pPr>
              <a:t>29</a:t>
            </a:fld>
            <a:endParaRPr lang="en-US"/>
          </a:p>
        </p:txBody>
      </p:sp>
      <p:sp>
        <p:nvSpPr>
          <p:cNvPr id="80898" name="Cím 1"/>
          <p:cNvSpPr>
            <a:spLocks noGrp="1"/>
          </p:cNvSpPr>
          <p:nvPr>
            <p:ph type="title" idx="4294967295"/>
          </p:nvPr>
        </p:nvSpPr>
        <p:spPr/>
        <p:txBody>
          <a:bodyPr tIns="0" anchor="t"/>
          <a:lstStyle/>
          <a:p>
            <a:endParaRPr lang="en-GB" smtClean="0"/>
          </a:p>
        </p:txBody>
      </p:sp>
      <p:sp>
        <p:nvSpPr>
          <p:cNvPr id="80899" name="Tartalom helye 2"/>
          <p:cNvSpPr>
            <a:spLocks noGrp="1"/>
          </p:cNvSpPr>
          <p:nvPr>
            <p:ph idx="4294967295"/>
          </p:nvPr>
        </p:nvSpPr>
        <p:spPr>
          <a:xfrm>
            <a:off x="287338" y="2139950"/>
            <a:ext cx="5589587" cy="4251325"/>
          </a:xfrm>
        </p:spPr>
        <p:txBody>
          <a:bodyPr lIns="91440" rIns="91440" bIns="45720"/>
          <a:lstStyle/>
          <a:p>
            <a:pPr>
              <a:buFont typeface="Arial" charset="0"/>
              <a:buNone/>
            </a:pPr>
            <a:r>
              <a:rPr lang="hu-HU" smtClean="0"/>
              <a:t>	</a:t>
            </a:r>
            <a:r>
              <a:rPr lang="en-US" smtClean="0"/>
              <a:t>Noon rings out. A wasp, making an ominous sound, a sound akin to a klaxon or a tocsin, flits about. Augustus, who has had a bad night, sits up blinking and purblind. Oh what was that word (is his thought) that ran through my brain all night, that idiotic word that, hard as I'd try to pun it down, was always just an inch or two out of my grasp - fowl or foul or Vow or Voyal?</a:t>
            </a:r>
            <a:endParaRPr lang="hu-HU" smtClean="0"/>
          </a:p>
        </p:txBody>
      </p:sp>
      <p:pic>
        <p:nvPicPr>
          <p:cNvPr id="80900" name="Picture 5" descr="File:A-Void.jpg"/>
          <p:cNvPicPr>
            <a:picLocks noChangeAspect="1" noChangeArrowheads="1"/>
          </p:cNvPicPr>
          <p:nvPr/>
        </p:nvPicPr>
        <p:blipFill>
          <a:blip r:embed="rId3"/>
          <a:srcRect/>
          <a:stretch>
            <a:fillRect/>
          </a:stretch>
        </p:blipFill>
        <p:spPr bwMode="auto">
          <a:xfrm>
            <a:off x="6492875" y="2378075"/>
            <a:ext cx="2079625" cy="3273425"/>
          </a:xfrm>
          <a:prstGeom prst="rect">
            <a:avLst/>
          </a:prstGeom>
          <a:noFill/>
          <a:ln w="9525">
            <a:noFill/>
            <a:miter lim="800000"/>
            <a:headEnd/>
            <a:tailEnd/>
          </a:ln>
        </p:spPr>
      </p:pic>
      <p:sp>
        <p:nvSpPr>
          <p:cNvPr id="6" name="Szövegdoboz 5"/>
          <p:cNvSpPr txBox="1"/>
          <p:nvPr/>
        </p:nvSpPr>
        <p:spPr>
          <a:xfrm>
            <a:off x="3368675" y="5862638"/>
            <a:ext cx="3124200" cy="5286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a:defRPr/>
            </a:pPr>
            <a:r>
              <a:rPr lang="hu-HU" sz="2800" dirty="0" err="1">
                <a:solidFill>
                  <a:schemeClr val="accent6">
                    <a:lumMod val="50000"/>
                  </a:schemeClr>
                </a:solidFill>
              </a:rPr>
              <a:t>Lipogram</a:t>
            </a:r>
            <a:endParaRPr lang="en-US" sz="24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E17978C1-C6AD-4A34-8FF4-2A90289F9697}" type="slidenum">
              <a:rPr lang="en-US"/>
              <a:pPr>
                <a:defRPr/>
              </a:pPr>
              <a:t>3</a:t>
            </a:fld>
            <a:endParaRPr lang="en-US"/>
          </a:p>
        </p:txBody>
      </p:sp>
      <p:sp>
        <p:nvSpPr>
          <p:cNvPr id="36866" name="Cím 1"/>
          <p:cNvSpPr>
            <a:spLocks noGrp="1"/>
          </p:cNvSpPr>
          <p:nvPr>
            <p:ph type="title" idx="4294967295"/>
          </p:nvPr>
        </p:nvSpPr>
        <p:spPr/>
        <p:txBody>
          <a:bodyPr/>
          <a:lstStyle/>
          <a:p>
            <a:pPr eaLnBrk="1" hangingPunct="1"/>
            <a:r>
              <a:rPr lang="en-US" smtClean="0"/>
              <a:t>Extensive reading</a:t>
            </a:r>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r>
              <a:rPr lang="hu-HU" sz="2600" dirty="0" smtClean="0">
                <a:solidFill>
                  <a:srgbClr val="747679"/>
                </a:solidFill>
                <a:latin typeface="+mj-lt"/>
              </a:rPr>
              <a:t>Reading </a:t>
            </a:r>
            <a:r>
              <a:rPr lang="en-US" sz="2600" dirty="0" smtClean="0">
                <a:solidFill>
                  <a:srgbClr val="747679"/>
                </a:solidFill>
                <a:latin typeface="+mj-lt"/>
              </a:rPr>
              <a:t>for pleasure</a:t>
            </a:r>
            <a:endParaRPr lang="en-US" sz="2600" dirty="0">
              <a:solidFill>
                <a:srgbClr val="747679"/>
              </a:solidFill>
              <a:latin typeface="+mj-lt"/>
            </a:endParaRPr>
          </a:p>
        </p:txBody>
      </p:sp>
      <p:sp>
        <p:nvSpPr>
          <p:cNvPr id="36868" name="Szöveg helye 3"/>
          <p:cNvSpPr>
            <a:spLocks noGrp="1"/>
          </p:cNvSpPr>
          <p:nvPr>
            <p:ph type="body" sz="quarter" idx="4294967295"/>
          </p:nvPr>
        </p:nvSpPr>
        <p:spPr>
          <a:xfrm>
            <a:off x="293688" y="2111375"/>
            <a:ext cx="8566150" cy="4267200"/>
          </a:xfrm>
        </p:spPr>
        <p:txBody>
          <a:bodyPr/>
          <a:lstStyle/>
          <a:p>
            <a:pPr eaLnBrk="1" hangingPunct="1"/>
            <a:endParaRPr lang="en-GB" smtClean="0"/>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a:solidFill>
                  <a:srgbClr val="002147"/>
                </a:solidFill>
                <a:latin typeface="+mn-lt"/>
                <a:cs typeface="+mn-cs"/>
              </a:rPr>
              <a:t>Professional Development</a:t>
            </a:r>
            <a:endParaRPr lang="en-US" sz="110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FDB3DF54-66AC-4C66-AA71-853EA32933ED}" type="slidenum">
              <a:rPr lang="en-US" sz="1100">
                <a:solidFill>
                  <a:schemeClr val="tx1">
                    <a:tint val="75000"/>
                  </a:schemeClr>
                </a:solidFill>
                <a:latin typeface="+mn-lt"/>
                <a:cs typeface="+mn-cs"/>
              </a:rPr>
              <a:pPr fontAlgn="auto">
                <a:spcBef>
                  <a:spcPts val="0"/>
                </a:spcBef>
                <a:spcAft>
                  <a:spcPts val="0"/>
                </a:spcAft>
                <a:defRPr/>
              </a:pPr>
              <a:t>3</a:t>
            </a:fld>
            <a:endParaRPr lang="en-US" sz="1100">
              <a:solidFill>
                <a:schemeClr val="tx1">
                  <a:tint val="75000"/>
                </a:schemeClr>
              </a:solidFill>
              <a:latin typeface="+mn-lt"/>
              <a:cs typeface="+mn-cs"/>
            </a:endParaRPr>
          </a:p>
        </p:txBody>
      </p:sp>
      <p:pic>
        <p:nvPicPr>
          <p:cNvPr id="36871" name="Kép 6" descr="bla.jpg"/>
          <p:cNvPicPr>
            <a:picLocks noChangeAspect="1"/>
          </p:cNvPicPr>
          <p:nvPr/>
        </p:nvPicPr>
        <p:blipFill>
          <a:blip r:embed="rId3"/>
          <a:srcRect/>
          <a:stretch>
            <a:fillRect/>
          </a:stretch>
        </p:blipFill>
        <p:spPr bwMode="auto">
          <a:xfrm>
            <a:off x="2501900" y="2667000"/>
            <a:ext cx="4722813"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612E11BA-B621-47C3-B9B1-E0A09CCA436A}" type="slidenum">
              <a:rPr lang="en-US"/>
              <a:pPr>
                <a:defRPr/>
              </a:pPr>
              <a:t>30</a:t>
            </a:fld>
            <a:endParaRPr lang="en-US"/>
          </a:p>
        </p:txBody>
      </p:sp>
      <p:sp>
        <p:nvSpPr>
          <p:cNvPr id="82946" name="Cím 1"/>
          <p:cNvSpPr>
            <a:spLocks noGrp="1"/>
          </p:cNvSpPr>
          <p:nvPr>
            <p:ph type="title"/>
          </p:nvPr>
        </p:nvSpPr>
        <p:spPr/>
        <p:txBody>
          <a:bodyPr/>
          <a:lstStyle/>
          <a:p>
            <a:pPr eaLnBrk="1" hangingPunct="1"/>
            <a:r>
              <a:rPr lang="hu-HU" smtClean="0"/>
              <a:t>Getting ready to write</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From</a:t>
            </a:r>
            <a:r>
              <a:rPr lang="hu-HU" dirty="0" smtClean="0"/>
              <a:t> </a:t>
            </a:r>
            <a:r>
              <a:rPr lang="hu-HU" dirty="0" err="1" smtClean="0"/>
              <a:t>blurbs</a:t>
            </a:r>
            <a:r>
              <a:rPr lang="hu-HU" dirty="0" smtClean="0"/>
              <a:t> </a:t>
            </a:r>
            <a:r>
              <a:rPr lang="hu-HU" dirty="0" err="1" smtClean="0"/>
              <a:t>to</a:t>
            </a:r>
            <a:r>
              <a:rPr lang="hu-HU" dirty="0" smtClean="0"/>
              <a:t> </a:t>
            </a:r>
            <a:r>
              <a:rPr lang="hu-HU" dirty="0" err="1" smtClean="0"/>
              <a:t>beginnings</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C73EF73A-1AC0-4433-B288-64B5A9921FD7}" type="slidenum">
              <a:rPr lang="en-US" sz="1100">
                <a:solidFill>
                  <a:schemeClr val="tx1">
                    <a:tint val="75000"/>
                  </a:schemeClr>
                </a:solidFill>
                <a:latin typeface="+mn-lt"/>
                <a:cs typeface="+mn-cs"/>
              </a:rPr>
              <a:pPr fontAlgn="auto">
                <a:spcBef>
                  <a:spcPts val="0"/>
                </a:spcBef>
                <a:spcAft>
                  <a:spcPts val="0"/>
                </a:spcAft>
                <a:defRPr/>
              </a:pPr>
              <a:t>30</a:t>
            </a:fld>
            <a:endParaRPr lang="en-US" sz="1100">
              <a:solidFill>
                <a:schemeClr val="tx1">
                  <a:tint val="75000"/>
                </a:schemeClr>
              </a:solidFill>
              <a:latin typeface="+mn-lt"/>
              <a:cs typeface="+mn-cs"/>
            </a:endParaRPr>
          </a:p>
        </p:txBody>
      </p:sp>
      <p:pic>
        <p:nvPicPr>
          <p:cNvPr id="7" name="Kép 6" descr="bla.jpg"/>
          <p:cNvPicPr>
            <a:picLocks noChangeAspect="1"/>
          </p:cNvPicPr>
          <p:nvPr/>
        </p:nvPicPr>
        <p:blipFill>
          <a:blip r:embed="rId2"/>
          <a:stretch>
            <a:fillRect/>
          </a:stretch>
        </p:blipFill>
        <p:spPr>
          <a:xfrm>
            <a:off x="287338" y="2824163"/>
            <a:ext cx="5505450" cy="2714625"/>
          </a:xfrm>
          <a:prstGeom prst="rect">
            <a:avLst/>
          </a:prstGeom>
          <a:ln>
            <a:noFill/>
          </a:ln>
          <a:effectLst>
            <a:outerShdw blurRad="292100" dist="139700" dir="2700000" algn="tl" rotWithShape="0">
              <a:srgbClr val="333333">
                <a:alpha val="65000"/>
              </a:srgbClr>
            </a:outerShdw>
          </a:effectLst>
        </p:spPr>
      </p:pic>
      <p:pic>
        <p:nvPicPr>
          <p:cNvPr id="82951" name="Kép 7" descr="literature015.jpg"/>
          <p:cNvPicPr>
            <a:picLocks noChangeAspect="1"/>
          </p:cNvPicPr>
          <p:nvPr/>
        </p:nvPicPr>
        <p:blipFill>
          <a:blip r:embed="rId3"/>
          <a:srcRect/>
          <a:stretch>
            <a:fillRect/>
          </a:stretch>
        </p:blipFill>
        <p:spPr bwMode="auto">
          <a:xfrm>
            <a:off x="6102350" y="3128963"/>
            <a:ext cx="2613025" cy="2171700"/>
          </a:xfrm>
          <a:prstGeom prst="rect">
            <a:avLst/>
          </a:prstGeom>
          <a:noFill/>
          <a:ln w="9525">
            <a:noFill/>
            <a:miter lim="800000"/>
            <a:headEnd/>
            <a:tailEnd/>
          </a:ln>
        </p:spPr>
      </p:pic>
      <p:pic>
        <p:nvPicPr>
          <p:cNvPr id="82952" name="Kép 8" descr="literature006s.jpg"/>
          <p:cNvPicPr>
            <a:picLocks noChangeAspect="1"/>
          </p:cNvPicPr>
          <p:nvPr/>
        </p:nvPicPr>
        <p:blipFill>
          <a:blip r:embed="rId4"/>
          <a:srcRect/>
          <a:stretch>
            <a:fillRect/>
          </a:stretch>
        </p:blipFill>
        <p:spPr bwMode="auto">
          <a:xfrm>
            <a:off x="5868988" y="0"/>
            <a:ext cx="1131887" cy="171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6"/>
          </p:nvPr>
        </p:nvSpPr>
        <p:spPr/>
        <p:txBody>
          <a:bodyPr/>
          <a:lstStyle/>
          <a:p>
            <a:pPr>
              <a:defRPr/>
            </a:pPr>
            <a:fld id="{0F5FC13B-5ECE-4CDC-954D-89B02CED8DC8}" type="slidenum">
              <a:rPr lang="en-US"/>
              <a:pPr>
                <a:defRPr/>
              </a:pPr>
              <a:t>31</a:t>
            </a:fld>
            <a:endParaRPr lang="en-US"/>
          </a:p>
        </p:txBody>
      </p:sp>
      <p:sp>
        <p:nvSpPr>
          <p:cNvPr id="83970" name="Cím 1"/>
          <p:cNvSpPr>
            <a:spLocks noGrp="1"/>
          </p:cNvSpPr>
          <p:nvPr>
            <p:ph type="title"/>
          </p:nvPr>
        </p:nvSpPr>
        <p:spPr/>
        <p:txBody>
          <a:bodyPr/>
          <a:lstStyle/>
          <a:p>
            <a:pPr eaLnBrk="1" hangingPunct="1"/>
            <a:r>
              <a:rPr lang="hu-HU" smtClean="0"/>
              <a:t>First lines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endParaRPr lang="en-US"/>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35D062A5-A5DC-43BC-9E9A-12ED600EA9F1}" type="slidenum">
              <a:rPr lang="en-US" sz="1100">
                <a:solidFill>
                  <a:schemeClr val="tx1">
                    <a:tint val="75000"/>
                  </a:schemeClr>
                </a:solidFill>
                <a:latin typeface="+mn-lt"/>
                <a:cs typeface="+mn-cs"/>
              </a:rPr>
              <a:pPr fontAlgn="auto">
                <a:spcBef>
                  <a:spcPts val="0"/>
                </a:spcBef>
                <a:spcAft>
                  <a:spcPts val="0"/>
                </a:spcAft>
                <a:defRPr/>
              </a:pPr>
              <a:t>31</a:t>
            </a:fld>
            <a:endParaRPr lang="en-US" sz="1100">
              <a:solidFill>
                <a:schemeClr val="tx1">
                  <a:tint val="75000"/>
                </a:schemeClr>
              </a:solidFill>
              <a:latin typeface="+mn-lt"/>
              <a:cs typeface="+mn-cs"/>
            </a:endParaRPr>
          </a:p>
        </p:txBody>
      </p:sp>
      <p:pic>
        <p:nvPicPr>
          <p:cNvPr id="83974" name="Kép 7" descr="literature006.jpg"/>
          <p:cNvPicPr>
            <a:picLocks noChangeAspect="1"/>
          </p:cNvPicPr>
          <p:nvPr/>
        </p:nvPicPr>
        <p:blipFill>
          <a:blip r:embed="rId3"/>
          <a:srcRect/>
          <a:stretch>
            <a:fillRect/>
          </a:stretch>
        </p:blipFill>
        <p:spPr bwMode="auto">
          <a:xfrm>
            <a:off x="6081713" y="2097088"/>
            <a:ext cx="2686050" cy="4078287"/>
          </a:xfrm>
          <a:prstGeom prst="rect">
            <a:avLst/>
          </a:prstGeom>
          <a:noFill/>
          <a:ln w="9525">
            <a:noFill/>
            <a:miter lim="800000"/>
            <a:headEnd/>
            <a:tailEnd/>
          </a:ln>
        </p:spPr>
      </p:pic>
      <p:pic>
        <p:nvPicPr>
          <p:cNvPr id="14337" name="Picture 1"/>
          <p:cNvPicPr>
            <a:picLocks noChangeAspect="1" noChangeArrowheads="1"/>
          </p:cNvPicPr>
          <p:nvPr/>
        </p:nvPicPr>
        <p:blipFill>
          <a:blip r:embed="rId4"/>
          <a:srcRect/>
          <a:stretch>
            <a:fillRect/>
          </a:stretch>
        </p:blipFill>
        <p:spPr bwMode="auto">
          <a:xfrm>
            <a:off x="631825" y="2208213"/>
            <a:ext cx="4002088" cy="793750"/>
          </a:xfrm>
          <a:prstGeom prst="rect">
            <a:avLst/>
          </a:prstGeom>
          <a:ln>
            <a:noFill/>
          </a:ln>
          <a:effectLst>
            <a:outerShdw blurRad="292100" dist="139700" dir="2700000" algn="tl" rotWithShape="0">
              <a:srgbClr val="333333">
                <a:alpha val="65000"/>
              </a:srgbClr>
            </a:outerShdw>
          </a:effectLst>
        </p:spPr>
      </p:pic>
      <p:pic>
        <p:nvPicPr>
          <p:cNvPr id="14338" name="Picture 2"/>
          <p:cNvPicPr>
            <a:picLocks noChangeAspect="1" noChangeArrowheads="1"/>
          </p:cNvPicPr>
          <p:nvPr/>
        </p:nvPicPr>
        <p:blipFill>
          <a:blip r:embed="rId5"/>
          <a:srcRect/>
          <a:stretch>
            <a:fillRect/>
          </a:stretch>
        </p:blipFill>
        <p:spPr bwMode="auto">
          <a:xfrm>
            <a:off x="601663" y="3001963"/>
            <a:ext cx="5005387" cy="676275"/>
          </a:xfrm>
          <a:prstGeom prst="rect">
            <a:avLst/>
          </a:prstGeom>
          <a:ln>
            <a:noFill/>
          </a:ln>
          <a:effectLst>
            <a:outerShdw blurRad="292100" dist="139700" dir="2700000" algn="tl" rotWithShape="0">
              <a:srgbClr val="333333">
                <a:alpha val="65000"/>
              </a:srgbClr>
            </a:outerShdw>
          </a:effectLst>
        </p:spPr>
      </p:pic>
      <p:pic>
        <p:nvPicPr>
          <p:cNvPr id="14339" name="Picture 3"/>
          <p:cNvPicPr>
            <a:picLocks noChangeAspect="1" noChangeArrowheads="1"/>
          </p:cNvPicPr>
          <p:nvPr/>
        </p:nvPicPr>
        <p:blipFill>
          <a:blip r:embed="rId6"/>
          <a:srcRect/>
          <a:stretch>
            <a:fillRect/>
          </a:stretch>
        </p:blipFill>
        <p:spPr bwMode="auto">
          <a:xfrm>
            <a:off x="631825" y="4308475"/>
            <a:ext cx="4772025" cy="762000"/>
          </a:xfrm>
          <a:prstGeom prst="rect">
            <a:avLst/>
          </a:prstGeom>
          <a:ln>
            <a:noFill/>
          </a:ln>
          <a:effectLst>
            <a:outerShdw blurRad="292100" dist="139700" dir="2700000" algn="tl" rotWithShape="0">
              <a:srgbClr val="333333">
                <a:alpha val="65000"/>
              </a:srgbClr>
            </a:outerShdw>
          </a:effectLst>
        </p:spPr>
      </p:pic>
      <p:pic>
        <p:nvPicPr>
          <p:cNvPr id="14340" name="Picture 4"/>
          <p:cNvPicPr>
            <a:picLocks noChangeAspect="1" noChangeArrowheads="1"/>
          </p:cNvPicPr>
          <p:nvPr/>
        </p:nvPicPr>
        <p:blipFill>
          <a:blip r:embed="rId7"/>
          <a:srcRect/>
          <a:stretch>
            <a:fillRect/>
          </a:stretch>
        </p:blipFill>
        <p:spPr bwMode="auto">
          <a:xfrm>
            <a:off x="536575" y="5070475"/>
            <a:ext cx="5100638" cy="700088"/>
          </a:xfrm>
          <a:prstGeom prst="rect">
            <a:avLst/>
          </a:prstGeom>
          <a:ln>
            <a:noFill/>
          </a:ln>
          <a:effectLst>
            <a:outerShdw blurRad="292100" dist="139700" dir="2700000" algn="tl" rotWithShape="0">
              <a:srgbClr val="333333">
                <a:alpha val="65000"/>
              </a:srgbClr>
            </a:outerShdw>
          </a:effectLst>
        </p:spPr>
      </p:pic>
      <p:pic>
        <p:nvPicPr>
          <p:cNvPr id="14343" name="Picture 7"/>
          <p:cNvPicPr>
            <a:picLocks noChangeAspect="1" noChangeArrowheads="1"/>
          </p:cNvPicPr>
          <p:nvPr/>
        </p:nvPicPr>
        <p:blipFill>
          <a:blip r:embed="rId8"/>
          <a:srcRect/>
          <a:stretch>
            <a:fillRect/>
          </a:stretch>
        </p:blipFill>
        <p:spPr bwMode="auto">
          <a:xfrm>
            <a:off x="631825" y="3754438"/>
            <a:ext cx="5372100" cy="415925"/>
          </a:xfrm>
          <a:prstGeom prst="rect">
            <a:avLst/>
          </a:prstGeom>
          <a:ln>
            <a:noFill/>
          </a:ln>
          <a:effectLst>
            <a:outerShdw blurRad="292100" dist="139700" dir="2700000" algn="tl" rotWithShape="0">
              <a:srgbClr val="333333">
                <a:alpha val="65000"/>
              </a:srgbClr>
            </a:outerShdw>
          </a:effectLst>
        </p:spPr>
      </p:pic>
      <p:pic>
        <p:nvPicPr>
          <p:cNvPr id="83980" name="Picture 9"/>
          <p:cNvPicPr>
            <a:picLocks noChangeAspect="1" noChangeArrowheads="1"/>
          </p:cNvPicPr>
          <p:nvPr/>
        </p:nvPicPr>
        <p:blipFill>
          <a:blip r:embed="rId9"/>
          <a:srcRect/>
          <a:stretch>
            <a:fillRect/>
          </a:stretch>
        </p:blipFill>
        <p:spPr bwMode="auto">
          <a:xfrm>
            <a:off x="222250" y="2346325"/>
            <a:ext cx="409575" cy="447675"/>
          </a:xfrm>
          <a:prstGeom prst="rect">
            <a:avLst/>
          </a:prstGeom>
          <a:noFill/>
          <a:ln w="9525">
            <a:noFill/>
            <a:miter lim="800000"/>
            <a:headEnd/>
            <a:tailEnd/>
          </a:ln>
        </p:spPr>
      </p:pic>
      <p:pic>
        <p:nvPicPr>
          <p:cNvPr id="83981" name="Picture 10"/>
          <p:cNvPicPr>
            <a:picLocks noChangeAspect="1" noChangeArrowheads="1"/>
          </p:cNvPicPr>
          <p:nvPr/>
        </p:nvPicPr>
        <p:blipFill>
          <a:blip r:embed="rId10"/>
          <a:srcRect/>
          <a:stretch>
            <a:fillRect/>
          </a:stretch>
        </p:blipFill>
        <p:spPr bwMode="auto">
          <a:xfrm>
            <a:off x="287338" y="3103563"/>
            <a:ext cx="314325" cy="409575"/>
          </a:xfrm>
          <a:prstGeom prst="rect">
            <a:avLst/>
          </a:prstGeom>
          <a:noFill/>
          <a:ln w="9525">
            <a:noFill/>
            <a:miter lim="800000"/>
            <a:headEnd/>
            <a:tailEnd/>
          </a:ln>
        </p:spPr>
      </p:pic>
      <p:pic>
        <p:nvPicPr>
          <p:cNvPr id="83982" name="Picture 11"/>
          <p:cNvPicPr>
            <a:picLocks noChangeAspect="1" noChangeArrowheads="1"/>
          </p:cNvPicPr>
          <p:nvPr/>
        </p:nvPicPr>
        <p:blipFill>
          <a:blip r:embed="rId11"/>
          <a:srcRect/>
          <a:stretch>
            <a:fillRect/>
          </a:stretch>
        </p:blipFill>
        <p:spPr bwMode="auto">
          <a:xfrm>
            <a:off x="239713" y="3798888"/>
            <a:ext cx="361950" cy="371475"/>
          </a:xfrm>
          <a:prstGeom prst="rect">
            <a:avLst/>
          </a:prstGeom>
          <a:noFill/>
          <a:ln w="9525">
            <a:noFill/>
            <a:miter lim="800000"/>
            <a:headEnd/>
            <a:tailEnd/>
          </a:ln>
        </p:spPr>
      </p:pic>
      <p:pic>
        <p:nvPicPr>
          <p:cNvPr id="83983" name="Picture 12"/>
          <p:cNvPicPr>
            <a:picLocks noChangeAspect="1" noChangeArrowheads="1"/>
          </p:cNvPicPr>
          <p:nvPr/>
        </p:nvPicPr>
        <p:blipFill>
          <a:blip r:embed="rId12"/>
          <a:srcRect/>
          <a:stretch>
            <a:fillRect/>
          </a:stretch>
        </p:blipFill>
        <p:spPr bwMode="auto">
          <a:xfrm>
            <a:off x="258763" y="4475163"/>
            <a:ext cx="342900" cy="390525"/>
          </a:xfrm>
          <a:prstGeom prst="rect">
            <a:avLst/>
          </a:prstGeom>
          <a:noFill/>
          <a:ln w="9525">
            <a:noFill/>
            <a:miter lim="800000"/>
            <a:headEnd/>
            <a:tailEnd/>
          </a:ln>
        </p:spPr>
      </p:pic>
      <p:pic>
        <p:nvPicPr>
          <p:cNvPr id="83984" name="Picture 13"/>
          <p:cNvPicPr>
            <a:picLocks noChangeAspect="1" noChangeArrowheads="1"/>
          </p:cNvPicPr>
          <p:nvPr/>
        </p:nvPicPr>
        <p:blipFill>
          <a:blip r:embed="rId13"/>
          <a:srcRect/>
          <a:stretch>
            <a:fillRect/>
          </a:stretch>
        </p:blipFill>
        <p:spPr bwMode="auto">
          <a:xfrm>
            <a:off x="306388" y="5221288"/>
            <a:ext cx="29527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6"/>
          </p:nvPr>
        </p:nvSpPr>
        <p:spPr/>
        <p:txBody>
          <a:bodyPr/>
          <a:lstStyle/>
          <a:p>
            <a:pPr>
              <a:defRPr/>
            </a:pPr>
            <a:fld id="{E36A76BB-7A55-4756-B950-A1FB70C5220F}" type="slidenum">
              <a:rPr lang="en-US"/>
              <a:pPr>
                <a:defRPr/>
              </a:pPr>
              <a:t>32</a:t>
            </a:fld>
            <a:endParaRPr lang="en-US"/>
          </a:p>
        </p:txBody>
      </p:sp>
      <p:sp>
        <p:nvSpPr>
          <p:cNvPr id="86018" name="Cím 1"/>
          <p:cNvSpPr>
            <a:spLocks noGrp="1"/>
          </p:cNvSpPr>
          <p:nvPr>
            <p:ph type="title"/>
          </p:nvPr>
        </p:nvSpPr>
        <p:spPr/>
        <p:txBody>
          <a:bodyPr/>
          <a:lstStyle/>
          <a:p>
            <a:pPr eaLnBrk="1" hangingPunct="1"/>
            <a:r>
              <a:rPr lang="hu-HU" smtClean="0"/>
              <a:t>Responding to illustrations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endParaRPr lang="en-US"/>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2908F976-A008-4370-AA7C-29204A34A4BD}" type="slidenum">
              <a:rPr lang="en-US" sz="1100">
                <a:solidFill>
                  <a:schemeClr val="tx1">
                    <a:tint val="75000"/>
                  </a:schemeClr>
                </a:solidFill>
                <a:latin typeface="+mn-lt"/>
                <a:cs typeface="+mn-cs"/>
              </a:rPr>
              <a:pPr fontAlgn="auto">
                <a:spcBef>
                  <a:spcPts val="0"/>
                </a:spcBef>
                <a:spcAft>
                  <a:spcPts val="0"/>
                </a:spcAft>
                <a:defRPr/>
              </a:pPr>
              <a:t>32</a:t>
            </a:fld>
            <a:endParaRPr lang="en-US" sz="1100">
              <a:solidFill>
                <a:schemeClr val="tx1">
                  <a:tint val="75000"/>
                </a:schemeClr>
              </a:solidFill>
              <a:latin typeface="+mn-lt"/>
              <a:cs typeface="+mn-cs"/>
            </a:endParaRPr>
          </a:p>
        </p:txBody>
      </p:sp>
      <p:pic>
        <p:nvPicPr>
          <p:cNvPr id="10" name="Kép 9" descr="literature018.jpg"/>
          <p:cNvPicPr>
            <a:picLocks noChangeAspect="1"/>
          </p:cNvPicPr>
          <p:nvPr/>
        </p:nvPicPr>
        <p:blipFill>
          <a:blip r:embed="rId3"/>
          <a:stretch>
            <a:fillRect/>
          </a:stretch>
        </p:blipFill>
        <p:spPr>
          <a:xfrm>
            <a:off x="5527675" y="2111375"/>
            <a:ext cx="3424238" cy="4446588"/>
          </a:xfrm>
          <a:prstGeom prst="rect">
            <a:avLst/>
          </a:prstGeom>
          <a:ln>
            <a:noFill/>
          </a:ln>
          <a:effectLst>
            <a:outerShdw blurRad="292100" dist="139700" dir="2700000" algn="tl" rotWithShape="0">
              <a:srgbClr val="333333">
                <a:alpha val="65000"/>
              </a:srgbClr>
            </a:outerShdw>
          </a:effectLst>
        </p:spPr>
      </p:pic>
      <p:pic>
        <p:nvPicPr>
          <p:cNvPr id="11" name="Kép 10" descr="literature017.jpg"/>
          <p:cNvPicPr>
            <a:picLocks noChangeAspect="1"/>
          </p:cNvPicPr>
          <p:nvPr/>
        </p:nvPicPr>
        <p:blipFill>
          <a:blip r:embed="rId4"/>
          <a:stretch>
            <a:fillRect/>
          </a:stretch>
        </p:blipFill>
        <p:spPr>
          <a:xfrm>
            <a:off x="3657600" y="3660775"/>
            <a:ext cx="1870075" cy="1704975"/>
          </a:xfrm>
          <a:prstGeom prst="rect">
            <a:avLst/>
          </a:prstGeom>
          <a:ln>
            <a:noFill/>
          </a:ln>
          <a:effectLst>
            <a:outerShdw blurRad="292100" dist="139700" dir="2700000" algn="tl" rotWithShape="0">
              <a:srgbClr val="333333">
                <a:alpha val="65000"/>
              </a:srgbClr>
            </a:outerShdw>
          </a:effectLst>
        </p:spPr>
      </p:pic>
      <p:pic>
        <p:nvPicPr>
          <p:cNvPr id="7" name="Kép 6" descr="literature014.jpg"/>
          <p:cNvPicPr>
            <a:picLocks noChangeAspect="1"/>
          </p:cNvPicPr>
          <p:nvPr/>
        </p:nvPicPr>
        <p:blipFill>
          <a:blip r:embed="rId5"/>
          <a:stretch>
            <a:fillRect/>
          </a:stretch>
        </p:blipFill>
        <p:spPr>
          <a:xfrm>
            <a:off x="500063" y="2014538"/>
            <a:ext cx="4371975" cy="1428750"/>
          </a:xfrm>
          <a:prstGeom prst="rect">
            <a:avLst/>
          </a:prstGeom>
          <a:ln>
            <a:noFill/>
          </a:ln>
          <a:effectLst>
            <a:outerShdw blurRad="292100" dist="139700" dir="2700000" algn="tl" rotWithShape="0">
              <a:srgbClr val="333333">
                <a:alpha val="65000"/>
              </a:srgbClr>
            </a:outerShdw>
          </a:effectLst>
        </p:spPr>
      </p:pic>
      <p:pic>
        <p:nvPicPr>
          <p:cNvPr id="86025" name="Picture 4"/>
          <p:cNvPicPr>
            <a:picLocks noChangeAspect="1" noChangeArrowheads="1"/>
          </p:cNvPicPr>
          <p:nvPr/>
        </p:nvPicPr>
        <p:blipFill>
          <a:blip r:embed="rId6"/>
          <a:srcRect/>
          <a:stretch>
            <a:fillRect/>
          </a:stretch>
        </p:blipFill>
        <p:spPr bwMode="auto">
          <a:xfrm>
            <a:off x="293688" y="3660775"/>
            <a:ext cx="3370262" cy="2973388"/>
          </a:xfrm>
          <a:prstGeom prst="rect">
            <a:avLst/>
          </a:prstGeom>
          <a:noFill/>
          <a:ln w="9525">
            <a:noFill/>
            <a:miter lim="800000"/>
            <a:headEnd/>
            <a:tailEnd/>
          </a:ln>
        </p:spPr>
      </p:pic>
      <p:pic>
        <p:nvPicPr>
          <p:cNvPr id="86026" name="Kép 14" descr="literature006s.jpg"/>
          <p:cNvPicPr>
            <a:picLocks noChangeAspect="1"/>
          </p:cNvPicPr>
          <p:nvPr/>
        </p:nvPicPr>
        <p:blipFill>
          <a:blip r:embed="rId7"/>
          <a:srcRect/>
          <a:stretch>
            <a:fillRect/>
          </a:stretch>
        </p:blipFill>
        <p:spPr bwMode="auto">
          <a:xfrm>
            <a:off x="5868988" y="0"/>
            <a:ext cx="1131887" cy="1716088"/>
          </a:xfrm>
          <a:prstGeom prst="rect">
            <a:avLst/>
          </a:prstGeom>
          <a:noFill/>
          <a:ln w="9525">
            <a:noFill/>
            <a:miter lim="800000"/>
            <a:headEnd/>
            <a:tailEnd/>
          </a:ln>
        </p:spPr>
      </p:pic>
      <p:pic>
        <p:nvPicPr>
          <p:cNvPr id="86027" name="Picture 9"/>
          <p:cNvPicPr>
            <a:picLocks noChangeAspect="1" noChangeArrowheads="1"/>
          </p:cNvPicPr>
          <p:nvPr/>
        </p:nvPicPr>
        <p:blipFill>
          <a:blip r:embed="rId8"/>
          <a:srcRect/>
          <a:stretch>
            <a:fillRect/>
          </a:stretch>
        </p:blipFill>
        <p:spPr bwMode="auto">
          <a:xfrm>
            <a:off x="500063" y="2014538"/>
            <a:ext cx="409575" cy="447675"/>
          </a:xfrm>
          <a:prstGeom prst="rect">
            <a:avLst/>
          </a:prstGeom>
          <a:noFill/>
          <a:ln w="9525">
            <a:noFill/>
            <a:miter lim="800000"/>
            <a:headEnd/>
            <a:tailEnd/>
          </a:ln>
        </p:spPr>
      </p:pic>
      <p:pic>
        <p:nvPicPr>
          <p:cNvPr id="86028" name="Picture 10"/>
          <p:cNvPicPr>
            <a:picLocks noChangeAspect="1" noChangeArrowheads="1"/>
          </p:cNvPicPr>
          <p:nvPr/>
        </p:nvPicPr>
        <p:blipFill>
          <a:blip r:embed="rId9"/>
          <a:srcRect/>
          <a:stretch>
            <a:fillRect/>
          </a:stretch>
        </p:blipFill>
        <p:spPr bwMode="auto">
          <a:xfrm>
            <a:off x="317500" y="3660775"/>
            <a:ext cx="314325" cy="411163"/>
          </a:xfrm>
          <a:prstGeom prst="rect">
            <a:avLst/>
          </a:prstGeom>
          <a:noFill/>
          <a:ln w="9525">
            <a:noFill/>
            <a:miter lim="800000"/>
            <a:headEnd/>
            <a:tailEnd/>
          </a:ln>
        </p:spPr>
      </p:pic>
      <p:pic>
        <p:nvPicPr>
          <p:cNvPr id="86029" name="Picture 11"/>
          <p:cNvPicPr>
            <a:picLocks noChangeAspect="1" noChangeArrowheads="1"/>
          </p:cNvPicPr>
          <p:nvPr/>
        </p:nvPicPr>
        <p:blipFill>
          <a:blip r:embed="rId10"/>
          <a:srcRect/>
          <a:stretch>
            <a:fillRect/>
          </a:stretch>
        </p:blipFill>
        <p:spPr bwMode="auto">
          <a:xfrm>
            <a:off x="3663950" y="3660775"/>
            <a:ext cx="361950" cy="371475"/>
          </a:xfrm>
          <a:prstGeom prst="rect">
            <a:avLst/>
          </a:prstGeom>
          <a:noFill/>
          <a:ln w="9525">
            <a:noFill/>
            <a:miter lim="800000"/>
            <a:headEnd/>
            <a:tailEnd/>
          </a:ln>
        </p:spPr>
      </p:pic>
      <p:pic>
        <p:nvPicPr>
          <p:cNvPr id="86030" name="Picture 12"/>
          <p:cNvPicPr>
            <a:picLocks noChangeAspect="1" noChangeArrowheads="1"/>
          </p:cNvPicPr>
          <p:nvPr/>
        </p:nvPicPr>
        <p:blipFill>
          <a:blip r:embed="rId11"/>
          <a:srcRect/>
          <a:stretch>
            <a:fillRect/>
          </a:stretch>
        </p:blipFill>
        <p:spPr bwMode="auto">
          <a:xfrm>
            <a:off x="5527675" y="2111375"/>
            <a:ext cx="342900"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E068916A-017D-47B5-B0C9-4F34DE0D574E}" type="slidenum">
              <a:rPr lang="en-US"/>
              <a:pPr>
                <a:defRPr/>
              </a:pPr>
              <a:t>33</a:t>
            </a:fld>
            <a:endParaRPr lang="en-US"/>
          </a:p>
        </p:txBody>
      </p:sp>
      <p:sp>
        <p:nvSpPr>
          <p:cNvPr id="88066" name="Cím 1"/>
          <p:cNvSpPr>
            <a:spLocks noGrp="1"/>
          </p:cNvSpPr>
          <p:nvPr>
            <p:ph type="title"/>
          </p:nvPr>
        </p:nvSpPr>
        <p:spPr/>
        <p:txBody>
          <a:bodyPr/>
          <a:lstStyle/>
          <a:p>
            <a:pPr eaLnBrk="1" hangingPunct="1"/>
            <a:endParaRPr lang="en-GB"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endParaRPr lang="en-US"/>
          </a:p>
        </p:txBody>
      </p:sp>
      <p:sp>
        <p:nvSpPr>
          <p:cNvPr id="88068" name="Szöveg helye 3"/>
          <p:cNvSpPr>
            <a:spLocks noGrp="1"/>
          </p:cNvSpPr>
          <p:nvPr>
            <p:ph type="body" sz="quarter" idx="14"/>
          </p:nvPr>
        </p:nvSpPr>
        <p:spPr>
          <a:xfrm>
            <a:off x="287338" y="1958975"/>
            <a:ext cx="8566150" cy="4267200"/>
          </a:xfrm>
        </p:spPr>
        <p:txBody>
          <a:bodyPr/>
          <a:lstStyle/>
          <a:p>
            <a:pPr eaLnBrk="1" hangingPunct="1">
              <a:buFont typeface="Arial" charset="0"/>
              <a:buNone/>
            </a:pPr>
            <a:r>
              <a:rPr lang="hu-HU" smtClean="0"/>
              <a:t>			</a:t>
            </a:r>
            <a:r>
              <a:rPr lang="hu-HU" sz="2000" smtClean="0"/>
              <a:t>When it comes to death, we know that laughter and tears are pretty much the same thing.</a:t>
            </a:r>
          </a:p>
          <a:p>
            <a:pPr eaLnBrk="1" hangingPunct="1">
              <a:buFont typeface="Arial" charset="0"/>
              <a:buNone/>
            </a:pPr>
            <a:r>
              <a:rPr lang="hu-HU" sz="2000" smtClean="0"/>
              <a:t>			And so, laughing and crying, we said goodbye to my grandmother. And when we said goodbye to one grandmother, we said goodbye to all of them.</a:t>
            </a:r>
          </a:p>
          <a:p>
            <a:pPr eaLnBrk="1" hangingPunct="1">
              <a:buFont typeface="Arial" charset="0"/>
              <a:buNone/>
            </a:pPr>
            <a:r>
              <a:rPr lang="hu-HU" sz="2000" smtClean="0"/>
              <a:t>			Each funeral was a funeral for all of us.</a:t>
            </a:r>
          </a:p>
          <a:p>
            <a:pPr eaLnBrk="1" hangingPunct="1">
              <a:buFont typeface="Arial" charset="0"/>
              <a:buNone/>
            </a:pPr>
            <a:r>
              <a:rPr lang="hu-HU" sz="2000" smtClean="0"/>
              <a:t>			We lived and died together.</a:t>
            </a:r>
          </a:p>
          <a:p>
            <a:pPr eaLnBrk="1" hangingPunct="1">
              <a:buFont typeface="Arial" charset="0"/>
              <a:buNone/>
            </a:pPr>
            <a:r>
              <a:rPr lang="hu-HU" sz="2000" smtClean="0"/>
              <a:t>			All of us laughed when they lowered my grandmother into the ground.</a:t>
            </a:r>
          </a:p>
          <a:p>
            <a:pPr eaLnBrk="1" hangingPunct="1">
              <a:buFont typeface="Arial" charset="0"/>
              <a:buNone/>
            </a:pPr>
            <a:r>
              <a:rPr lang="hu-HU" sz="2000" smtClean="0"/>
              <a:t>			And all of us laughed when they covered her with dirt.</a:t>
            </a:r>
          </a:p>
          <a:p>
            <a:pPr eaLnBrk="1" hangingPunct="1">
              <a:buFont typeface="Arial" charset="0"/>
              <a:buNone/>
            </a:pPr>
            <a:r>
              <a:rPr lang="hu-HU" sz="2000" smtClean="0"/>
              <a:t>			And all of us laughed as we walked and drove and rode our way back to our lonely, lonely houses.</a:t>
            </a: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89AC4C84-20C6-428F-829A-AC33A8AE851B}" type="slidenum">
              <a:rPr lang="en-US" sz="1100">
                <a:solidFill>
                  <a:schemeClr val="tx1">
                    <a:tint val="75000"/>
                  </a:schemeClr>
                </a:solidFill>
                <a:latin typeface="+mn-lt"/>
                <a:cs typeface="+mn-cs"/>
              </a:rPr>
              <a:pPr fontAlgn="auto">
                <a:spcBef>
                  <a:spcPts val="0"/>
                </a:spcBef>
                <a:spcAft>
                  <a:spcPts val="0"/>
                </a:spcAft>
                <a:defRPr/>
              </a:pPr>
              <a:t>33</a:t>
            </a:fld>
            <a:endParaRPr lang="en-US" sz="1100">
              <a:solidFill>
                <a:schemeClr val="tx1">
                  <a:tint val="75000"/>
                </a:schemeClr>
              </a:solidFill>
              <a:latin typeface="+mn-lt"/>
              <a:cs typeface="+mn-cs"/>
            </a:endParaRPr>
          </a:p>
        </p:txBody>
      </p:sp>
      <p:pic>
        <p:nvPicPr>
          <p:cNvPr id="88071" name="Kép 6" descr="literature017.jpg"/>
          <p:cNvPicPr>
            <a:picLocks noChangeAspect="1"/>
          </p:cNvPicPr>
          <p:nvPr/>
        </p:nvPicPr>
        <p:blipFill>
          <a:blip r:embed="rId3"/>
          <a:srcRect/>
          <a:stretch>
            <a:fillRect/>
          </a:stretch>
        </p:blipFill>
        <p:spPr bwMode="auto">
          <a:xfrm>
            <a:off x="287338" y="0"/>
            <a:ext cx="1925637" cy="1755775"/>
          </a:xfrm>
          <a:prstGeom prst="rect">
            <a:avLst/>
          </a:prstGeom>
          <a:noFill/>
          <a:ln w="9525">
            <a:noFill/>
            <a:miter lim="800000"/>
            <a:headEnd/>
            <a:tailEnd/>
          </a:ln>
        </p:spPr>
      </p:pic>
      <p:pic>
        <p:nvPicPr>
          <p:cNvPr id="88072" name="Kép 7" descr="literature006s.jpg"/>
          <p:cNvPicPr>
            <a:picLocks noChangeAspect="1"/>
          </p:cNvPicPr>
          <p:nvPr/>
        </p:nvPicPr>
        <p:blipFill>
          <a:blip r:embed="rId4"/>
          <a:srcRect/>
          <a:stretch>
            <a:fillRect/>
          </a:stretch>
        </p:blipFill>
        <p:spPr bwMode="auto">
          <a:xfrm>
            <a:off x="5868988" y="0"/>
            <a:ext cx="1131887" cy="171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5F7FA13E-32A9-4213-8137-05164400265E}" type="slidenum">
              <a:rPr lang="en-US"/>
              <a:pPr>
                <a:defRPr/>
              </a:pPr>
              <a:t>34</a:t>
            </a:fld>
            <a:endParaRPr lang="en-US"/>
          </a:p>
        </p:txBody>
      </p:sp>
      <p:sp>
        <p:nvSpPr>
          <p:cNvPr id="90114" name="Cím 1"/>
          <p:cNvSpPr>
            <a:spLocks noGrp="1"/>
          </p:cNvSpPr>
          <p:nvPr>
            <p:ph type="title"/>
          </p:nvPr>
        </p:nvSpPr>
        <p:spPr/>
        <p:txBody>
          <a:bodyPr/>
          <a:lstStyle/>
          <a:p>
            <a:pPr eaLnBrk="1" hangingPunct="1"/>
            <a:r>
              <a:rPr lang="hu-HU" i="1" smtClean="0"/>
              <a:t>The Curious Incident</a:t>
            </a:r>
            <a:endParaRPr lang="en-US" i="1"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i="1" dirty="0" smtClean="0"/>
              <a:t>of </a:t>
            </a:r>
            <a:r>
              <a:rPr lang="hu-HU" i="1" dirty="0" err="1" smtClean="0"/>
              <a:t>the</a:t>
            </a:r>
            <a:r>
              <a:rPr lang="hu-HU" i="1" dirty="0" smtClean="0"/>
              <a:t> Dog </a:t>
            </a:r>
            <a:r>
              <a:rPr lang="hu-HU" i="1" dirty="0" err="1" smtClean="0"/>
              <a:t>in</a:t>
            </a:r>
            <a:r>
              <a:rPr lang="hu-HU" i="1" dirty="0" smtClean="0"/>
              <a:t> </a:t>
            </a:r>
            <a:r>
              <a:rPr lang="hu-HU" i="1" dirty="0" err="1" smtClean="0"/>
              <a:t>the</a:t>
            </a:r>
            <a:r>
              <a:rPr lang="hu-HU" i="1" dirty="0" smtClean="0"/>
              <a:t> </a:t>
            </a:r>
            <a:r>
              <a:rPr lang="hu-HU" i="1" dirty="0" err="1" smtClean="0"/>
              <a:t>Night-Time</a:t>
            </a:r>
            <a:endParaRPr lang="en-US" i="1" dirty="0"/>
          </a:p>
        </p:txBody>
      </p:sp>
      <p:sp>
        <p:nvSpPr>
          <p:cNvPr id="90116" name="Szöveg helye 3"/>
          <p:cNvSpPr>
            <a:spLocks noGrp="1"/>
          </p:cNvSpPr>
          <p:nvPr>
            <p:ph type="body" sz="quarter" idx="14"/>
          </p:nvPr>
        </p:nvSpPr>
        <p:spPr>
          <a:xfrm>
            <a:off x="293688" y="2111375"/>
            <a:ext cx="8566150" cy="4267200"/>
          </a:xfrm>
        </p:spPr>
        <p:txBody>
          <a:bodyPr/>
          <a:lstStyle/>
          <a:p>
            <a:pPr eaLnBrk="1" hangingPunct="1">
              <a:buFont typeface="Arial" charset="0"/>
              <a:buNone/>
            </a:pPr>
            <a:r>
              <a:rPr lang="hu-HU" smtClean="0"/>
              <a:t>	</a:t>
            </a:r>
            <a:r>
              <a:rPr lang="en-US" smtClean="0"/>
              <a:t>"It's not just a book</a:t>
            </a:r>
            <a:r>
              <a:rPr lang="hu-HU" smtClean="0"/>
              <a:t> </a:t>
            </a:r>
            <a:r>
              <a:rPr lang="en-US" smtClean="0"/>
              <a:t>about disability... it's a</a:t>
            </a:r>
            <a:r>
              <a:rPr lang="hu-HU" smtClean="0"/>
              <a:t> </a:t>
            </a:r>
            <a:r>
              <a:rPr lang="en-US" smtClean="0"/>
              <a:t>book about books, about what you can do with words and what it means to</a:t>
            </a:r>
            <a:r>
              <a:rPr lang="hu-HU" smtClean="0"/>
              <a:t> </a:t>
            </a:r>
            <a:r>
              <a:rPr lang="en-US" smtClean="0"/>
              <a:t>communicate with</a:t>
            </a:r>
            <a:r>
              <a:rPr lang="hu-HU" smtClean="0"/>
              <a:t> </a:t>
            </a:r>
            <a:r>
              <a:rPr lang="en-US" smtClean="0"/>
              <a:t>someone in a book…</a:t>
            </a:r>
            <a:r>
              <a:rPr lang="hu-HU" smtClean="0"/>
              <a:t>I</a:t>
            </a:r>
            <a:r>
              <a:rPr lang="en-US" smtClean="0"/>
              <a:t>f you met</a:t>
            </a:r>
            <a:r>
              <a:rPr lang="hu-HU" smtClean="0"/>
              <a:t> </a:t>
            </a:r>
            <a:r>
              <a:rPr lang="hu-HU" smtClean="0">
                <a:cs typeface="Arial" charset="0"/>
              </a:rPr>
              <a:t>[Christopher] </a:t>
            </a:r>
            <a:r>
              <a:rPr lang="en-US" smtClean="0"/>
              <a:t>in real life you'd never, ever get inside his head. Yet something magical</a:t>
            </a:r>
            <a:r>
              <a:rPr lang="hu-HU" smtClean="0"/>
              <a:t> h</a:t>
            </a:r>
            <a:r>
              <a:rPr lang="en-US" smtClean="0"/>
              <a:t>appens when you write a novel about him. You slip inside his head, and it</a:t>
            </a:r>
            <a:r>
              <a:rPr lang="hu-HU" smtClean="0"/>
              <a:t> </a:t>
            </a:r>
            <a:r>
              <a:rPr lang="en-US" smtClean="0"/>
              <a:t>seems like the most natural thing in the</a:t>
            </a:r>
            <a:r>
              <a:rPr lang="hu-HU" smtClean="0"/>
              <a:t> </a:t>
            </a:r>
            <a:r>
              <a:rPr lang="en-US" smtClean="0"/>
              <a:t>world</a:t>
            </a:r>
            <a:r>
              <a:rPr lang="hu-HU" smtClean="0"/>
              <a:t>.</a:t>
            </a:r>
            <a:r>
              <a:rPr lang="en-US" smtClean="0"/>
              <a:t>" </a:t>
            </a:r>
            <a:endParaRPr lang="hu-HU" smtClean="0"/>
          </a:p>
          <a:p>
            <a:pPr eaLnBrk="1" hangingPunct="1">
              <a:buFont typeface="Arial" charset="0"/>
              <a:buNone/>
            </a:pPr>
            <a:endParaRPr lang="hu-HU" smtClean="0"/>
          </a:p>
          <a:p>
            <a:pPr eaLnBrk="1" hangingPunct="1">
              <a:buFont typeface="Arial" charset="0"/>
              <a:buNone/>
            </a:pPr>
            <a:r>
              <a:rPr lang="hu-HU" smtClean="0"/>
              <a:t>	Mark Haddon</a:t>
            </a:r>
          </a:p>
          <a:p>
            <a:pPr eaLnBrk="1" hangingPunct="1">
              <a:buFont typeface="Arial" charset="0"/>
              <a:buNone/>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581D67AB-C463-465A-B7C4-E8D6BECE1F1A}" type="slidenum">
              <a:rPr lang="en-US" sz="1100">
                <a:solidFill>
                  <a:schemeClr val="tx1">
                    <a:tint val="75000"/>
                  </a:schemeClr>
                </a:solidFill>
                <a:latin typeface="+mn-lt"/>
                <a:cs typeface="+mn-cs"/>
              </a:rPr>
              <a:pPr fontAlgn="auto">
                <a:spcBef>
                  <a:spcPts val="0"/>
                </a:spcBef>
                <a:spcAft>
                  <a:spcPts val="0"/>
                </a:spcAft>
                <a:defRPr/>
              </a:pPr>
              <a:t>34</a:t>
            </a:fld>
            <a:endParaRPr lang="en-US" sz="1100">
              <a:solidFill>
                <a:schemeClr val="tx1">
                  <a:tint val="75000"/>
                </a:schemeClr>
              </a:solidFill>
              <a:latin typeface="+mn-lt"/>
              <a:cs typeface="+mn-cs"/>
            </a:endParaRPr>
          </a:p>
        </p:txBody>
      </p:sp>
      <p:pic>
        <p:nvPicPr>
          <p:cNvPr id="90119" name="Kép 6" descr="literature008s.jpg"/>
          <p:cNvPicPr>
            <a:picLocks noChangeAspect="1"/>
          </p:cNvPicPr>
          <p:nvPr/>
        </p:nvPicPr>
        <p:blipFill>
          <a:blip r:embed="rId3"/>
          <a:srcRect/>
          <a:stretch>
            <a:fillRect/>
          </a:stretch>
        </p:blipFill>
        <p:spPr bwMode="auto">
          <a:xfrm>
            <a:off x="5889625" y="0"/>
            <a:ext cx="1125538" cy="1755775"/>
          </a:xfrm>
          <a:prstGeom prst="rect">
            <a:avLst/>
          </a:prstGeom>
          <a:noFill/>
          <a:ln w="9525">
            <a:noFill/>
            <a:miter lim="800000"/>
            <a:headEnd/>
            <a:tailEnd/>
          </a:ln>
        </p:spPr>
      </p:pic>
      <p:pic>
        <p:nvPicPr>
          <p:cNvPr id="8" name="Kép 7" descr="bla.jpg"/>
          <p:cNvPicPr>
            <a:picLocks noChangeAspect="1"/>
          </p:cNvPicPr>
          <p:nvPr/>
        </p:nvPicPr>
        <p:blipFill>
          <a:blip r:embed="rId4"/>
          <a:stretch>
            <a:fillRect/>
          </a:stretch>
        </p:blipFill>
        <p:spPr>
          <a:xfrm>
            <a:off x="6383338" y="4541838"/>
            <a:ext cx="1682750"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826C034B-6E21-47FB-BD1D-3A957E5C40FE}" type="slidenum">
              <a:rPr lang="en-US"/>
              <a:pPr>
                <a:defRPr/>
              </a:pPr>
              <a:t>35</a:t>
            </a:fld>
            <a:endParaRPr lang="en-US"/>
          </a:p>
        </p:txBody>
      </p:sp>
      <p:sp>
        <p:nvSpPr>
          <p:cNvPr id="92162" name="Cím 1"/>
          <p:cNvSpPr>
            <a:spLocks noGrp="1"/>
          </p:cNvSpPr>
          <p:nvPr>
            <p:ph type="title"/>
          </p:nvPr>
        </p:nvSpPr>
        <p:spPr/>
        <p:txBody>
          <a:bodyPr/>
          <a:lstStyle/>
          <a:p>
            <a:pPr eaLnBrk="1" hangingPunct="1"/>
            <a:r>
              <a:rPr lang="hu-HU" smtClean="0"/>
              <a:t>A class reader</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i="1" dirty="0" smtClean="0"/>
              <a:t>The </a:t>
            </a:r>
            <a:r>
              <a:rPr lang="hu-HU" i="1" dirty="0" err="1" smtClean="0"/>
              <a:t>Curious</a:t>
            </a:r>
            <a:r>
              <a:rPr lang="hu-HU" i="1" dirty="0" smtClean="0"/>
              <a:t> </a:t>
            </a:r>
            <a:r>
              <a:rPr lang="hu-HU" i="1" dirty="0" err="1" smtClean="0"/>
              <a:t>Incident</a:t>
            </a:r>
            <a:r>
              <a:rPr lang="hu-HU" i="1" dirty="0" smtClean="0"/>
              <a:t>...</a:t>
            </a:r>
          </a:p>
        </p:txBody>
      </p:sp>
      <p:sp>
        <p:nvSpPr>
          <p:cNvPr id="92164" name="Szöveg helye 3"/>
          <p:cNvSpPr>
            <a:spLocks noGrp="1"/>
          </p:cNvSpPr>
          <p:nvPr>
            <p:ph type="body" sz="quarter" idx="14"/>
          </p:nvPr>
        </p:nvSpPr>
        <p:spPr>
          <a:xfrm>
            <a:off x="293688" y="2111375"/>
            <a:ext cx="8566150" cy="4267200"/>
          </a:xfrm>
          <a:solidFill>
            <a:srgbClr val="E8D3A5">
              <a:alpha val="50195"/>
            </a:srgbClr>
          </a:solidFill>
        </p:spPr>
        <p:txBody>
          <a:bodyPr/>
          <a:lstStyle/>
          <a:p>
            <a:pPr eaLnBrk="1" hangingPunct="1">
              <a:buFont typeface="Arial" charset="0"/>
              <a:buNone/>
            </a:pPr>
            <a:r>
              <a:rPr lang="hu-HU" sz="1800" smtClean="0"/>
              <a:t>	This is a murder mystery novel.</a:t>
            </a:r>
            <a:br>
              <a:rPr lang="hu-HU" sz="1800" smtClean="0"/>
            </a:br>
            <a:r>
              <a:rPr lang="hu-HU" sz="1800" smtClean="0"/>
              <a:t/>
            </a:r>
            <a:br>
              <a:rPr lang="hu-HU" sz="1800" smtClean="0"/>
            </a:br>
            <a:r>
              <a:rPr lang="hu-HU" sz="1800" smtClean="0"/>
              <a:t>Siobhan said that I should write something I would want to read myself. Mostly I read books about science and maths. I do not like proper novels. In proper novels people say things like, 'I am veined with iron, with silver and with streaks of common mud. I cannot contract into the firm fist which those clench who do not depend on stimulus'. What does this mean? I do not know. Nor does Father. Nor do Siobhan or Mr Jeavons. I have asked them.</a:t>
            </a:r>
            <a:br>
              <a:rPr lang="hu-HU" sz="1800" smtClean="0"/>
            </a:br>
            <a:r>
              <a:rPr lang="hu-HU" sz="1800" smtClean="0"/>
              <a:t/>
            </a:r>
            <a:br>
              <a:rPr lang="hu-HU" sz="1800" smtClean="0"/>
            </a:br>
            <a:r>
              <a:rPr lang="hu-HU" sz="1800" smtClean="0"/>
              <a:t>Siobhan has long blonde hair and wears glasses which are made of green plastic. And Mr Jeavons smells of soap and wears brown shoes that have approximately 60 tiny circular holes in each of them.</a:t>
            </a:r>
            <a:br>
              <a:rPr lang="hu-HU" sz="1800" smtClean="0"/>
            </a:br>
            <a:r>
              <a:rPr lang="hu-HU" sz="1800" smtClean="0"/>
              <a:t/>
            </a:r>
            <a:br>
              <a:rPr lang="hu-HU" sz="1800" smtClean="0"/>
            </a:br>
            <a:r>
              <a:rPr lang="hu-HU" sz="1800" smtClean="0"/>
              <a:t>But I do like murder mystery novels. So I am writing a murder mystery novel.</a:t>
            </a:r>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DC790389-8C45-4506-8EE1-CF16E3DF156C}" type="slidenum">
              <a:rPr lang="en-US" sz="1100">
                <a:solidFill>
                  <a:schemeClr val="tx1">
                    <a:tint val="75000"/>
                  </a:schemeClr>
                </a:solidFill>
                <a:latin typeface="+mn-lt"/>
                <a:cs typeface="+mn-cs"/>
              </a:rPr>
              <a:pPr fontAlgn="auto">
                <a:spcBef>
                  <a:spcPts val="0"/>
                </a:spcBef>
                <a:spcAft>
                  <a:spcPts val="0"/>
                </a:spcAft>
                <a:defRPr/>
              </a:pPr>
              <a:t>35</a:t>
            </a:fld>
            <a:endParaRPr lang="en-US" sz="1100">
              <a:solidFill>
                <a:schemeClr val="tx1">
                  <a:tint val="75000"/>
                </a:schemeClr>
              </a:solidFill>
              <a:latin typeface="+mn-lt"/>
              <a:cs typeface="+mn-cs"/>
            </a:endParaRPr>
          </a:p>
        </p:txBody>
      </p:sp>
      <p:pic>
        <p:nvPicPr>
          <p:cNvPr id="92167" name="Kép 6" descr="literature008s.jpg"/>
          <p:cNvPicPr>
            <a:picLocks noChangeAspect="1"/>
          </p:cNvPicPr>
          <p:nvPr/>
        </p:nvPicPr>
        <p:blipFill>
          <a:blip r:embed="rId2"/>
          <a:srcRect/>
          <a:stretch>
            <a:fillRect/>
          </a:stretch>
        </p:blipFill>
        <p:spPr bwMode="auto">
          <a:xfrm>
            <a:off x="5889625" y="0"/>
            <a:ext cx="1125538" cy="175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0547202B-F801-41D2-B5B2-6F2D603791A7}" type="slidenum">
              <a:rPr lang="en-US"/>
              <a:pPr>
                <a:defRPr/>
              </a:pPr>
              <a:t>36</a:t>
            </a:fld>
            <a:endParaRPr lang="en-US"/>
          </a:p>
        </p:txBody>
      </p:sp>
      <p:sp>
        <p:nvSpPr>
          <p:cNvPr id="93186" name="Cím 1"/>
          <p:cNvSpPr>
            <a:spLocks noGrp="1"/>
          </p:cNvSpPr>
          <p:nvPr>
            <p:ph type="title"/>
          </p:nvPr>
        </p:nvSpPr>
        <p:spPr/>
        <p:txBody>
          <a:bodyPr/>
          <a:lstStyle/>
          <a:p>
            <a:pPr eaLnBrk="1" hangingPunct="1"/>
            <a:r>
              <a:rPr lang="hu-HU" smtClean="0"/>
              <a:t>Responding to books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smtClean="0"/>
              <a:t>Mind </a:t>
            </a:r>
            <a:r>
              <a:rPr lang="hu-HU" dirty="0" err="1" smtClean="0"/>
              <a:t>maps</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8ECD5A49-C717-4368-9DC2-7C9C941BD4B5}" type="slidenum">
              <a:rPr lang="en-US" sz="1100">
                <a:solidFill>
                  <a:schemeClr val="tx1">
                    <a:tint val="75000"/>
                  </a:schemeClr>
                </a:solidFill>
                <a:latin typeface="+mn-lt"/>
                <a:cs typeface="+mn-cs"/>
              </a:rPr>
              <a:pPr fontAlgn="auto">
                <a:spcBef>
                  <a:spcPts val="0"/>
                </a:spcBef>
                <a:spcAft>
                  <a:spcPts val="0"/>
                </a:spcAft>
                <a:defRPr/>
              </a:pPr>
              <a:t>36</a:t>
            </a:fld>
            <a:endParaRPr lang="en-US" sz="1100">
              <a:solidFill>
                <a:schemeClr val="tx1">
                  <a:tint val="75000"/>
                </a:schemeClr>
              </a:solidFill>
              <a:latin typeface="+mn-lt"/>
              <a:cs typeface="+mn-cs"/>
            </a:endParaRPr>
          </a:p>
        </p:txBody>
      </p:sp>
      <p:pic>
        <p:nvPicPr>
          <p:cNvPr id="93190" name="Kép 6" descr="literature024.jpg"/>
          <p:cNvPicPr>
            <a:picLocks noChangeAspect="1"/>
          </p:cNvPicPr>
          <p:nvPr/>
        </p:nvPicPr>
        <p:blipFill>
          <a:blip r:embed="rId2"/>
          <a:srcRect/>
          <a:stretch>
            <a:fillRect/>
          </a:stretch>
        </p:blipFill>
        <p:spPr bwMode="auto">
          <a:xfrm>
            <a:off x="5922963" y="0"/>
            <a:ext cx="1174750" cy="1755775"/>
          </a:xfrm>
          <a:prstGeom prst="rect">
            <a:avLst/>
          </a:prstGeom>
          <a:noFill/>
          <a:ln w="9525">
            <a:noFill/>
            <a:miter lim="800000"/>
            <a:headEnd/>
            <a:tailEnd/>
          </a:ln>
        </p:spPr>
      </p:pic>
      <p:pic>
        <p:nvPicPr>
          <p:cNvPr id="93191" name="Kép 8" descr="literature008s.jpg"/>
          <p:cNvPicPr>
            <a:picLocks noChangeAspect="1"/>
          </p:cNvPicPr>
          <p:nvPr/>
        </p:nvPicPr>
        <p:blipFill>
          <a:blip r:embed="rId3"/>
          <a:srcRect/>
          <a:stretch>
            <a:fillRect/>
          </a:stretch>
        </p:blipFill>
        <p:spPr bwMode="auto">
          <a:xfrm>
            <a:off x="631825" y="2166938"/>
            <a:ext cx="2478088" cy="3867150"/>
          </a:xfrm>
          <a:prstGeom prst="rect">
            <a:avLst/>
          </a:prstGeom>
          <a:noFill/>
          <a:ln w="9525">
            <a:noFill/>
            <a:miter lim="800000"/>
            <a:headEnd/>
            <a:tailEnd/>
          </a:ln>
        </p:spPr>
      </p:pic>
      <p:pic>
        <p:nvPicPr>
          <p:cNvPr id="93192" name="Kép 10" descr="bla.jpg"/>
          <p:cNvPicPr>
            <a:picLocks noChangeAspect="1"/>
          </p:cNvPicPr>
          <p:nvPr/>
        </p:nvPicPr>
        <p:blipFill>
          <a:blip r:embed="rId4"/>
          <a:srcRect/>
          <a:stretch>
            <a:fillRect/>
          </a:stretch>
        </p:blipFill>
        <p:spPr bwMode="auto">
          <a:xfrm>
            <a:off x="3327400" y="2166938"/>
            <a:ext cx="5622925" cy="397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2546DCC0-20A5-4A13-8925-08551137C3E2}" type="slidenum">
              <a:rPr lang="en-US"/>
              <a:pPr>
                <a:defRPr/>
              </a:pPr>
              <a:t>37</a:t>
            </a:fld>
            <a:endParaRPr lang="en-US"/>
          </a:p>
        </p:txBody>
      </p:sp>
      <p:sp>
        <p:nvSpPr>
          <p:cNvPr id="94210" name="Cím 1"/>
          <p:cNvSpPr>
            <a:spLocks noGrp="1"/>
          </p:cNvSpPr>
          <p:nvPr>
            <p:ph type="title"/>
          </p:nvPr>
        </p:nvSpPr>
        <p:spPr/>
        <p:txBody>
          <a:bodyPr/>
          <a:lstStyle/>
          <a:p>
            <a:pPr eaLnBrk="1" hangingPunct="1"/>
            <a:r>
              <a:rPr lang="hu-HU" smtClean="0"/>
              <a:t>Responding to books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Reviews</a:t>
            </a:r>
            <a:endParaRPr lang="en-US" dirty="0"/>
          </a:p>
        </p:txBody>
      </p:sp>
      <p:sp>
        <p:nvSpPr>
          <p:cNvPr id="94212" name="Szöveg helye 3"/>
          <p:cNvSpPr>
            <a:spLocks noGrp="1"/>
          </p:cNvSpPr>
          <p:nvPr>
            <p:ph type="body" sz="quarter" idx="14"/>
          </p:nvPr>
        </p:nvSpPr>
        <p:spPr>
          <a:xfrm>
            <a:off x="293688" y="2111375"/>
            <a:ext cx="8566150" cy="4267200"/>
          </a:xfrm>
        </p:spPr>
        <p:txBody>
          <a:bodyPr/>
          <a:lstStyle/>
          <a:p>
            <a:pPr eaLnBrk="1" hangingPunct="1">
              <a:buFont typeface="Arial" charset="0"/>
              <a:buNone/>
            </a:pPr>
            <a:r>
              <a:rPr lang="hu-HU" smtClean="0"/>
              <a:t>1. a short summary of the plot</a:t>
            </a:r>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0DCDED23-7DB5-42EB-8E89-B2302EF8DE3A}" type="slidenum">
              <a:rPr lang="en-US" sz="1100">
                <a:solidFill>
                  <a:schemeClr val="tx1">
                    <a:tint val="75000"/>
                  </a:schemeClr>
                </a:solidFill>
                <a:latin typeface="+mn-lt"/>
                <a:cs typeface="+mn-cs"/>
              </a:rPr>
              <a:pPr fontAlgn="auto">
                <a:spcBef>
                  <a:spcPts val="0"/>
                </a:spcBef>
                <a:spcAft>
                  <a:spcPts val="0"/>
                </a:spcAft>
                <a:defRPr/>
              </a:pPr>
              <a:t>37</a:t>
            </a:fld>
            <a:endParaRPr lang="en-US" sz="1100">
              <a:solidFill>
                <a:schemeClr val="tx1">
                  <a:tint val="75000"/>
                </a:schemeClr>
              </a:solidFill>
              <a:latin typeface="+mn-lt"/>
              <a:cs typeface="+mn-cs"/>
            </a:endParaRPr>
          </a:p>
        </p:txBody>
      </p:sp>
      <p:pic>
        <p:nvPicPr>
          <p:cNvPr id="94215" name="Kép 6" descr="literature008s.jpg"/>
          <p:cNvPicPr>
            <a:picLocks noChangeAspect="1"/>
          </p:cNvPicPr>
          <p:nvPr/>
        </p:nvPicPr>
        <p:blipFill>
          <a:blip r:embed="rId2"/>
          <a:srcRect/>
          <a:stretch>
            <a:fillRect/>
          </a:stretch>
        </p:blipFill>
        <p:spPr bwMode="auto">
          <a:xfrm>
            <a:off x="5889625" y="0"/>
            <a:ext cx="1125538" cy="1755775"/>
          </a:xfrm>
          <a:prstGeom prst="rect">
            <a:avLst/>
          </a:prstGeom>
          <a:noFill/>
          <a:ln w="9525">
            <a:noFill/>
            <a:miter lim="800000"/>
            <a:headEnd/>
            <a:tailEnd/>
          </a:ln>
        </p:spPr>
      </p:pic>
      <p:pic>
        <p:nvPicPr>
          <p:cNvPr id="7169" name="Picture 1"/>
          <p:cNvPicPr>
            <a:picLocks noChangeAspect="1" noChangeArrowheads="1"/>
          </p:cNvPicPr>
          <p:nvPr/>
        </p:nvPicPr>
        <p:blipFill>
          <a:blip r:embed="rId3"/>
          <a:srcRect/>
          <a:stretch>
            <a:fillRect/>
          </a:stretch>
        </p:blipFill>
        <p:spPr bwMode="auto">
          <a:xfrm>
            <a:off x="193675" y="2916238"/>
            <a:ext cx="8574088" cy="17700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6E52CBF8-67A2-4EC0-8D5F-71990E45EDE8}" type="slidenum">
              <a:rPr lang="en-US"/>
              <a:pPr>
                <a:defRPr/>
              </a:pPr>
              <a:t>38</a:t>
            </a:fld>
            <a:endParaRPr lang="en-US"/>
          </a:p>
        </p:txBody>
      </p:sp>
      <p:sp>
        <p:nvSpPr>
          <p:cNvPr id="95234" name="Cím 1"/>
          <p:cNvSpPr>
            <a:spLocks noGrp="1"/>
          </p:cNvSpPr>
          <p:nvPr>
            <p:ph type="title"/>
          </p:nvPr>
        </p:nvSpPr>
        <p:spPr/>
        <p:txBody>
          <a:bodyPr/>
          <a:lstStyle/>
          <a:p>
            <a:pPr eaLnBrk="1" hangingPunct="1"/>
            <a:r>
              <a:rPr lang="hu-HU" smtClean="0"/>
              <a:t>Responding to books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Reviews</a:t>
            </a:r>
            <a:endParaRPr lang="en-US" dirty="0"/>
          </a:p>
        </p:txBody>
      </p:sp>
      <p:sp>
        <p:nvSpPr>
          <p:cNvPr id="95236" name="Szöveg helye 3"/>
          <p:cNvSpPr>
            <a:spLocks noGrp="1"/>
          </p:cNvSpPr>
          <p:nvPr>
            <p:ph type="body" sz="quarter" idx="14"/>
          </p:nvPr>
        </p:nvSpPr>
        <p:spPr>
          <a:xfrm>
            <a:off x="293688" y="2111375"/>
            <a:ext cx="8566150" cy="4267200"/>
          </a:xfrm>
        </p:spPr>
        <p:txBody>
          <a:bodyPr/>
          <a:lstStyle/>
          <a:p>
            <a:pPr eaLnBrk="1" hangingPunct="1">
              <a:buFont typeface="Arial" charset="0"/>
              <a:buNone/>
            </a:pPr>
            <a:r>
              <a:rPr lang="hu-HU" smtClean="0"/>
              <a:t>2. focus on one interesting scene</a:t>
            </a:r>
          </a:p>
          <a:p>
            <a:pPr eaLnBrk="1" hangingPunct="1">
              <a:buFont typeface="Arial" charset="0"/>
              <a:buNone/>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057FDD9C-5F05-423A-AF02-96C82C302726}" type="slidenum">
              <a:rPr lang="en-US" sz="1100">
                <a:solidFill>
                  <a:schemeClr val="tx1">
                    <a:tint val="75000"/>
                  </a:schemeClr>
                </a:solidFill>
                <a:latin typeface="+mn-lt"/>
                <a:cs typeface="+mn-cs"/>
              </a:rPr>
              <a:pPr fontAlgn="auto">
                <a:spcBef>
                  <a:spcPts val="0"/>
                </a:spcBef>
                <a:spcAft>
                  <a:spcPts val="0"/>
                </a:spcAft>
                <a:defRPr/>
              </a:pPr>
              <a:t>38</a:t>
            </a:fld>
            <a:endParaRPr lang="en-US" sz="1100">
              <a:solidFill>
                <a:schemeClr val="tx1">
                  <a:tint val="75000"/>
                </a:schemeClr>
              </a:solidFill>
              <a:latin typeface="+mn-lt"/>
              <a:cs typeface="+mn-cs"/>
            </a:endParaRPr>
          </a:p>
        </p:txBody>
      </p:sp>
      <p:pic>
        <p:nvPicPr>
          <p:cNvPr id="95239" name="Kép 6" descr="literature008s.jpg"/>
          <p:cNvPicPr>
            <a:picLocks noChangeAspect="1"/>
          </p:cNvPicPr>
          <p:nvPr/>
        </p:nvPicPr>
        <p:blipFill>
          <a:blip r:embed="rId2"/>
          <a:srcRect/>
          <a:stretch>
            <a:fillRect/>
          </a:stretch>
        </p:blipFill>
        <p:spPr bwMode="auto">
          <a:xfrm>
            <a:off x="5889625" y="0"/>
            <a:ext cx="1125538" cy="1755775"/>
          </a:xfrm>
          <a:prstGeom prst="rect">
            <a:avLst/>
          </a:prstGeom>
          <a:noFill/>
          <a:ln w="9525">
            <a:noFill/>
            <a:miter lim="800000"/>
            <a:headEnd/>
            <a:tailEnd/>
          </a:ln>
        </p:spPr>
      </p:pic>
      <p:pic>
        <p:nvPicPr>
          <p:cNvPr id="66562" name="Picture 2"/>
          <p:cNvPicPr>
            <a:picLocks noChangeAspect="1" noChangeArrowheads="1"/>
          </p:cNvPicPr>
          <p:nvPr/>
        </p:nvPicPr>
        <p:blipFill>
          <a:blip r:embed="rId3"/>
          <a:srcRect/>
          <a:stretch>
            <a:fillRect/>
          </a:stretch>
        </p:blipFill>
        <p:spPr bwMode="auto">
          <a:xfrm>
            <a:off x="287338" y="2706688"/>
            <a:ext cx="8718550" cy="36718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73CEF26B-F4E2-464F-A5BE-3C60D364F7B6}" type="slidenum">
              <a:rPr lang="en-US"/>
              <a:pPr>
                <a:defRPr/>
              </a:pPr>
              <a:t>39</a:t>
            </a:fld>
            <a:endParaRPr lang="en-US"/>
          </a:p>
        </p:txBody>
      </p:sp>
      <p:sp>
        <p:nvSpPr>
          <p:cNvPr id="96258" name="Cím 1"/>
          <p:cNvSpPr>
            <a:spLocks noGrp="1"/>
          </p:cNvSpPr>
          <p:nvPr>
            <p:ph type="title"/>
          </p:nvPr>
        </p:nvSpPr>
        <p:spPr/>
        <p:txBody>
          <a:bodyPr/>
          <a:lstStyle/>
          <a:p>
            <a:pPr eaLnBrk="1" hangingPunct="1"/>
            <a:r>
              <a:rPr lang="hu-HU" smtClean="0"/>
              <a:t>Responding to books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Reviews</a:t>
            </a:r>
            <a:endParaRPr lang="en-US" dirty="0"/>
          </a:p>
        </p:txBody>
      </p:sp>
      <p:sp>
        <p:nvSpPr>
          <p:cNvPr id="96260" name="Szöveg helye 3"/>
          <p:cNvSpPr>
            <a:spLocks noGrp="1"/>
          </p:cNvSpPr>
          <p:nvPr>
            <p:ph type="body" sz="quarter" idx="14"/>
          </p:nvPr>
        </p:nvSpPr>
        <p:spPr>
          <a:xfrm>
            <a:off x="293688" y="2111375"/>
            <a:ext cx="8566150" cy="4267200"/>
          </a:xfrm>
        </p:spPr>
        <p:txBody>
          <a:bodyPr/>
          <a:lstStyle/>
          <a:p>
            <a:pPr eaLnBrk="1" hangingPunct="1">
              <a:buFont typeface="Arial" charset="0"/>
              <a:buNone/>
            </a:pPr>
            <a:r>
              <a:rPr lang="hu-HU" smtClean="0"/>
              <a:t>3. give your opinion of the book</a:t>
            </a: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6385B0B6-EE09-4506-B257-3F0DADEAD36F}" type="slidenum">
              <a:rPr lang="en-US" sz="1100">
                <a:solidFill>
                  <a:schemeClr val="tx1">
                    <a:tint val="75000"/>
                  </a:schemeClr>
                </a:solidFill>
                <a:latin typeface="+mn-lt"/>
                <a:cs typeface="+mn-cs"/>
              </a:rPr>
              <a:pPr fontAlgn="auto">
                <a:spcBef>
                  <a:spcPts val="0"/>
                </a:spcBef>
                <a:spcAft>
                  <a:spcPts val="0"/>
                </a:spcAft>
                <a:defRPr/>
              </a:pPr>
              <a:t>39</a:t>
            </a:fld>
            <a:endParaRPr lang="en-US" sz="1100">
              <a:solidFill>
                <a:schemeClr val="tx1">
                  <a:tint val="75000"/>
                </a:schemeClr>
              </a:solidFill>
              <a:latin typeface="+mn-lt"/>
              <a:cs typeface="+mn-cs"/>
            </a:endParaRPr>
          </a:p>
        </p:txBody>
      </p:sp>
      <p:pic>
        <p:nvPicPr>
          <p:cNvPr id="96263" name="Kép 6" descr="literature008s.jpg"/>
          <p:cNvPicPr>
            <a:picLocks noChangeAspect="1"/>
          </p:cNvPicPr>
          <p:nvPr/>
        </p:nvPicPr>
        <p:blipFill>
          <a:blip r:embed="rId2"/>
          <a:srcRect/>
          <a:stretch>
            <a:fillRect/>
          </a:stretch>
        </p:blipFill>
        <p:spPr bwMode="auto">
          <a:xfrm>
            <a:off x="5889625" y="0"/>
            <a:ext cx="1125538" cy="1755775"/>
          </a:xfrm>
          <a:prstGeom prst="rect">
            <a:avLst/>
          </a:prstGeom>
          <a:noFill/>
          <a:ln w="9525">
            <a:noFill/>
            <a:miter lim="800000"/>
            <a:headEnd/>
            <a:tailEnd/>
          </a:ln>
        </p:spPr>
      </p:pic>
      <p:pic>
        <p:nvPicPr>
          <p:cNvPr id="67586" name="Picture 2"/>
          <p:cNvPicPr>
            <a:picLocks noChangeAspect="1" noChangeArrowheads="1"/>
          </p:cNvPicPr>
          <p:nvPr/>
        </p:nvPicPr>
        <p:blipFill>
          <a:blip r:embed="rId3"/>
          <a:srcRect/>
          <a:stretch>
            <a:fillRect/>
          </a:stretch>
        </p:blipFill>
        <p:spPr bwMode="auto">
          <a:xfrm>
            <a:off x="287338" y="3063875"/>
            <a:ext cx="8704262" cy="16906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6"/>
          </p:nvPr>
        </p:nvSpPr>
        <p:spPr/>
        <p:txBody>
          <a:bodyPr/>
          <a:lstStyle/>
          <a:p>
            <a:pPr>
              <a:defRPr/>
            </a:pPr>
            <a:fld id="{7AD1D8A3-80B9-4BD4-A2FB-5AEC7B1DED5E}" type="slidenum">
              <a:rPr lang="en-US"/>
              <a:pPr>
                <a:defRPr/>
              </a:pPr>
              <a:t>4</a:t>
            </a:fld>
            <a:endParaRPr lang="en-US"/>
          </a:p>
        </p:txBody>
      </p:sp>
      <p:sp>
        <p:nvSpPr>
          <p:cNvPr id="38914" name="Rectangle 2"/>
          <p:cNvSpPr>
            <a:spLocks noGrp="1"/>
          </p:cNvSpPr>
          <p:nvPr>
            <p:ph type="title" idx="4294967295"/>
          </p:nvPr>
        </p:nvSpPr>
        <p:spPr/>
        <p:txBody>
          <a:bodyPr/>
          <a:lstStyle/>
          <a:p>
            <a:r>
              <a:rPr lang="en-GB" smtClean="0"/>
              <a:t>Your reading habits</a:t>
            </a:r>
          </a:p>
        </p:txBody>
      </p:sp>
      <p:sp>
        <p:nvSpPr>
          <p:cNvPr id="38915" name="Rectangle 3"/>
          <p:cNvSpPr>
            <a:spLocks noGrp="1"/>
          </p:cNvSpPr>
          <p:nvPr>
            <p:ph type="body" idx="4294967295"/>
          </p:nvPr>
        </p:nvSpPr>
        <p:spPr/>
        <p:txBody>
          <a:bodyPr/>
          <a:lstStyle/>
          <a:p>
            <a:pPr>
              <a:buFont typeface="Arial" charset="0"/>
              <a:buNone/>
            </a:pPr>
            <a:r>
              <a:rPr lang="en-GB" smtClean="0"/>
              <a:t>Talk to your neighbour. Find out: </a:t>
            </a:r>
          </a:p>
          <a:p>
            <a:pPr>
              <a:buFont typeface="Arial" charset="0"/>
              <a:buNone/>
            </a:pPr>
            <a:endParaRPr lang="en-GB" smtClean="0"/>
          </a:p>
          <a:p>
            <a:pPr>
              <a:buFont typeface="Arial" charset="0"/>
              <a:buNone/>
            </a:pPr>
            <a:r>
              <a:rPr lang="en-GB" b="1" smtClean="0"/>
              <a:t>What </a:t>
            </a:r>
            <a:r>
              <a:rPr lang="en-GB" smtClean="0"/>
              <a:t>s/he prefers to read</a:t>
            </a:r>
          </a:p>
          <a:p>
            <a:pPr>
              <a:buFont typeface="Arial" charset="0"/>
              <a:buNone/>
            </a:pPr>
            <a:r>
              <a:rPr lang="en-GB" b="1" smtClean="0"/>
              <a:t>Where</a:t>
            </a:r>
            <a:r>
              <a:rPr lang="en-GB" smtClean="0"/>
              <a:t> s/he likes to read the most</a:t>
            </a:r>
          </a:p>
          <a:p>
            <a:pPr>
              <a:buFont typeface="Arial" charset="0"/>
              <a:buNone/>
            </a:pPr>
            <a:r>
              <a:rPr lang="en-GB" b="1" smtClean="0"/>
              <a:t>When</a:t>
            </a:r>
            <a:r>
              <a:rPr lang="en-GB" smtClean="0"/>
              <a:t> s/he finds time to read</a:t>
            </a:r>
          </a:p>
          <a:p>
            <a:pPr>
              <a:buFont typeface="Arial" charset="0"/>
              <a:buNone/>
            </a:pPr>
            <a:r>
              <a:rPr lang="en-GB" b="1" smtClean="0"/>
              <a:t>How </a:t>
            </a:r>
            <a:r>
              <a:rPr lang="en-GB" smtClean="0"/>
              <a:t>s/he prefers to read</a:t>
            </a:r>
          </a:p>
          <a:p>
            <a:pPr>
              <a:buFont typeface="Arial" charset="0"/>
              <a:buNone/>
            </a:pPr>
            <a:r>
              <a:rPr lang="en-GB" b="1" smtClean="0"/>
              <a:t>Why</a:t>
            </a:r>
            <a:r>
              <a:rPr lang="en-GB" smtClean="0"/>
              <a:t> s/he reads</a:t>
            </a:r>
            <a:endParaRPr lang="en-GB" b="1" smtClean="0"/>
          </a:p>
        </p:txBody>
      </p:sp>
      <p:pic>
        <p:nvPicPr>
          <p:cNvPr id="38916" name="Picture 1"/>
          <p:cNvPicPr>
            <a:picLocks noChangeAspect="1" noChangeArrowheads="1"/>
          </p:cNvPicPr>
          <p:nvPr/>
        </p:nvPicPr>
        <p:blipFill>
          <a:blip r:embed="rId3"/>
          <a:srcRect/>
          <a:stretch>
            <a:fillRect/>
          </a:stretch>
        </p:blipFill>
        <p:spPr bwMode="auto">
          <a:xfrm>
            <a:off x="6189663" y="2640013"/>
            <a:ext cx="2070100" cy="304958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6"/>
          </p:nvPr>
        </p:nvSpPr>
        <p:spPr/>
        <p:txBody>
          <a:bodyPr/>
          <a:lstStyle/>
          <a:p>
            <a:pPr>
              <a:defRPr/>
            </a:pPr>
            <a:fld id="{E9ED1C03-009C-47E3-AD10-A43852F0181A}" type="slidenum">
              <a:rPr lang="en-US"/>
              <a:pPr>
                <a:defRPr/>
              </a:pPr>
              <a:t>40</a:t>
            </a:fld>
            <a:endParaRPr lang="en-US"/>
          </a:p>
        </p:txBody>
      </p:sp>
      <p:sp>
        <p:nvSpPr>
          <p:cNvPr id="97282" name="Cím 1"/>
          <p:cNvSpPr>
            <a:spLocks noGrp="1"/>
          </p:cNvSpPr>
          <p:nvPr>
            <p:ph type="title"/>
          </p:nvPr>
        </p:nvSpPr>
        <p:spPr/>
        <p:txBody>
          <a:bodyPr/>
          <a:lstStyle/>
          <a:p>
            <a:pPr eaLnBrk="1" hangingPunct="1"/>
            <a:r>
              <a:rPr lang="hu-HU" smtClean="0"/>
              <a:t>Planning a written review</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Paragraph</a:t>
            </a:r>
            <a:r>
              <a:rPr lang="hu-HU" dirty="0" smtClean="0"/>
              <a:t> </a:t>
            </a:r>
            <a:r>
              <a:rPr lang="hu-HU" dirty="0" err="1" smtClean="0"/>
              <a:t>plans</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3021E9EA-B8B0-4368-AAD2-84AC9EA6CE82}" type="slidenum">
              <a:rPr lang="en-US" sz="1100">
                <a:solidFill>
                  <a:schemeClr val="tx1">
                    <a:tint val="75000"/>
                  </a:schemeClr>
                </a:solidFill>
                <a:latin typeface="+mn-lt"/>
                <a:cs typeface="+mn-cs"/>
              </a:rPr>
              <a:pPr fontAlgn="auto">
                <a:spcBef>
                  <a:spcPts val="0"/>
                </a:spcBef>
                <a:spcAft>
                  <a:spcPts val="0"/>
                </a:spcAft>
                <a:defRPr/>
              </a:pPr>
              <a:t>40</a:t>
            </a:fld>
            <a:endParaRPr lang="en-US" sz="1100">
              <a:solidFill>
                <a:schemeClr val="tx1">
                  <a:tint val="75000"/>
                </a:schemeClr>
              </a:solidFill>
              <a:latin typeface="+mn-lt"/>
              <a:cs typeface="+mn-cs"/>
            </a:endParaRPr>
          </a:p>
        </p:txBody>
      </p:sp>
      <p:pic>
        <p:nvPicPr>
          <p:cNvPr id="97286" name="Kép 6" descr="bla2.jpg"/>
          <p:cNvPicPr>
            <a:picLocks noChangeAspect="1"/>
          </p:cNvPicPr>
          <p:nvPr/>
        </p:nvPicPr>
        <p:blipFill>
          <a:blip r:embed="rId2"/>
          <a:srcRect/>
          <a:stretch>
            <a:fillRect/>
          </a:stretch>
        </p:blipFill>
        <p:spPr bwMode="auto">
          <a:xfrm>
            <a:off x="5943600" y="0"/>
            <a:ext cx="1090613" cy="1755775"/>
          </a:xfrm>
          <a:prstGeom prst="rect">
            <a:avLst/>
          </a:prstGeom>
          <a:noFill/>
          <a:ln w="9525">
            <a:noFill/>
            <a:miter lim="800000"/>
            <a:headEnd/>
            <a:tailEnd/>
          </a:ln>
        </p:spPr>
      </p:pic>
      <p:pic>
        <p:nvPicPr>
          <p:cNvPr id="97287" name="Picture 2"/>
          <p:cNvPicPr>
            <a:picLocks noChangeAspect="1" noChangeArrowheads="1"/>
          </p:cNvPicPr>
          <p:nvPr/>
        </p:nvPicPr>
        <p:blipFill>
          <a:blip r:embed="rId3"/>
          <a:srcRect/>
          <a:stretch>
            <a:fillRect/>
          </a:stretch>
        </p:blipFill>
        <p:spPr bwMode="auto">
          <a:xfrm>
            <a:off x="287338" y="2314575"/>
            <a:ext cx="8767762" cy="760413"/>
          </a:xfrm>
          <a:prstGeom prst="rect">
            <a:avLst/>
          </a:prstGeom>
          <a:noFill/>
          <a:ln w="9525">
            <a:noFill/>
            <a:miter lim="800000"/>
            <a:headEnd/>
            <a:tailEnd/>
          </a:ln>
        </p:spPr>
      </p:pic>
      <p:pic>
        <p:nvPicPr>
          <p:cNvPr id="97288" name="Picture 3"/>
          <p:cNvPicPr>
            <a:picLocks noChangeAspect="1" noChangeArrowheads="1"/>
          </p:cNvPicPr>
          <p:nvPr/>
        </p:nvPicPr>
        <p:blipFill>
          <a:blip r:embed="rId4"/>
          <a:srcRect/>
          <a:stretch>
            <a:fillRect/>
          </a:stretch>
        </p:blipFill>
        <p:spPr bwMode="auto">
          <a:xfrm>
            <a:off x="287338" y="3705225"/>
            <a:ext cx="8626475" cy="1017588"/>
          </a:xfrm>
          <a:prstGeom prst="rect">
            <a:avLst/>
          </a:prstGeom>
          <a:noFill/>
          <a:ln w="9525">
            <a:noFill/>
            <a:miter lim="800000"/>
            <a:headEnd/>
            <a:tailEnd/>
          </a:ln>
        </p:spPr>
      </p:pic>
      <p:pic>
        <p:nvPicPr>
          <p:cNvPr id="97289" name="Picture 4"/>
          <p:cNvPicPr>
            <a:picLocks noChangeAspect="1" noChangeArrowheads="1"/>
          </p:cNvPicPr>
          <p:nvPr/>
        </p:nvPicPr>
        <p:blipFill>
          <a:blip r:embed="rId5"/>
          <a:srcRect/>
          <a:stretch>
            <a:fillRect/>
          </a:stretch>
        </p:blipFill>
        <p:spPr bwMode="auto">
          <a:xfrm>
            <a:off x="1516063" y="5651500"/>
            <a:ext cx="6246812" cy="50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6"/>
          </p:nvPr>
        </p:nvSpPr>
        <p:spPr/>
        <p:txBody>
          <a:bodyPr/>
          <a:lstStyle/>
          <a:p>
            <a:pPr>
              <a:defRPr/>
            </a:pPr>
            <a:fld id="{8C23C698-3003-4D6A-A0BB-3E4FF4BA2270}" type="slidenum">
              <a:rPr lang="en-US"/>
              <a:pPr>
                <a:defRPr/>
              </a:pPr>
              <a:t>41</a:t>
            </a:fld>
            <a:endParaRPr lang="en-US"/>
          </a:p>
        </p:txBody>
      </p:sp>
      <p:sp>
        <p:nvSpPr>
          <p:cNvPr id="98306" name="Cím 1"/>
          <p:cNvSpPr>
            <a:spLocks noGrp="1"/>
          </p:cNvSpPr>
          <p:nvPr>
            <p:ph type="title"/>
          </p:nvPr>
        </p:nvSpPr>
        <p:spPr/>
        <p:txBody>
          <a:bodyPr/>
          <a:lstStyle/>
          <a:p>
            <a:pPr eaLnBrk="1" hangingPunct="1"/>
            <a:r>
              <a:rPr lang="hu-HU" smtClean="0"/>
              <a:t>Planning a written review</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Following</a:t>
            </a:r>
            <a:r>
              <a:rPr lang="hu-HU" dirty="0" smtClean="0"/>
              <a:t> a </a:t>
            </a:r>
            <a:r>
              <a:rPr lang="hu-HU" dirty="0" err="1" smtClean="0"/>
              <a:t>plan</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7C3A01B7-DB73-4161-AE1F-CDD08108A96F}" type="slidenum">
              <a:rPr lang="en-US" sz="1100">
                <a:solidFill>
                  <a:schemeClr val="tx1">
                    <a:tint val="75000"/>
                  </a:schemeClr>
                </a:solidFill>
                <a:latin typeface="+mn-lt"/>
                <a:cs typeface="+mn-cs"/>
              </a:rPr>
              <a:pPr fontAlgn="auto">
                <a:spcBef>
                  <a:spcPts val="0"/>
                </a:spcBef>
                <a:spcAft>
                  <a:spcPts val="0"/>
                </a:spcAft>
                <a:defRPr/>
              </a:pPr>
              <a:t>41</a:t>
            </a:fld>
            <a:endParaRPr lang="en-US" sz="1100">
              <a:solidFill>
                <a:schemeClr val="tx1">
                  <a:tint val="75000"/>
                </a:schemeClr>
              </a:solidFill>
              <a:latin typeface="+mn-lt"/>
              <a:cs typeface="+mn-cs"/>
            </a:endParaRPr>
          </a:p>
        </p:txBody>
      </p:sp>
      <p:pic>
        <p:nvPicPr>
          <p:cNvPr id="98310" name="Kép 6" descr="bla2.jpg"/>
          <p:cNvPicPr>
            <a:picLocks noChangeAspect="1"/>
          </p:cNvPicPr>
          <p:nvPr/>
        </p:nvPicPr>
        <p:blipFill>
          <a:blip r:embed="rId2"/>
          <a:srcRect/>
          <a:stretch>
            <a:fillRect/>
          </a:stretch>
        </p:blipFill>
        <p:spPr bwMode="auto">
          <a:xfrm>
            <a:off x="0" y="3475038"/>
            <a:ext cx="9144000" cy="2549525"/>
          </a:xfrm>
          <a:prstGeom prst="rect">
            <a:avLst/>
          </a:prstGeom>
          <a:noFill/>
          <a:ln w="9525">
            <a:noFill/>
            <a:miter lim="800000"/>
            <a:headEnd/>
            <a:tailEnd/>
          </a:ln>
        </p:spPr>
      </p:pic>
      <p:pic>
        <p:nvPicPr>
          <p:cNvPr id="98311" name="Kép 7" descr="bla2.jpg"/>
          <p:cNvPicPr>
            <a:picLocks noChangeAspect="1"/>
          </p:cNvPicPr>
          <p:nvPr/>
        </p:nvPicPr>
        <p:blipFill>
          <a:blip r:embed="rId3"/>
          <a:srcRect/>
          <a:stretch>
            <a:fillRect/>
          </a:stretch>
        </p:blipFill>
        <p:spPr bwMode="auto">
          <a:xfrm>
            <a:off x="5943600" y="0"/>
            <a:ext cx="1090613" cy="1755775"/>
          </a:xfrm>
          <a:prstGeom prst="rect">
            <a:avLst/>
          </a:prstGeom>
          <a:noFill/>
          <a:ln w="9525">
            <a:noFill/>
            <a:miter lim="800000"/>
            <a:headEnd/>
            <a:tailEnd/>
          </a:ln>
        </p:spPr>
      </p:pic>
      <p:pic>
        <p:nvPicPr>
          <p:cNvPr id="98312" name="Picture 2"/>
          <p:cNvPicPr>
            <a:picLocks noChangeAspect="1" noChangeArrowheads="1"/>
          </p:cNvPicPr>
          <p:nvPr/>
        </p:nvPicPr>
        <p:blipFill>
          <a:blip r:embed="rId4"/>
          <a:srcRect/>
          <a:stretch>
            <a:fillRect/>
          </a:stretch>
        </p:blipFill>
        <p:spPr bwMode="auto">
          <a:xfrm>
            <a:off x="287338" y="2130425"/>
            <a:ext cx="8767762" cy="762000"/>
          </a:xfrm>
          <a:prstGeom prst="rect">
            <a:avLst/>
          </a:prstGeom>
          <a:noFill/>
          <a:ln w="9525">
            <a:noFill/>
            <a:miter lim="800000"/>
            <a:headEnd/>
            <a:tailEnd/>
          </a:ln>
        </p:spPr>
      </p:pic>
      <p:pic>
        <p:nvPicPr>
          <p:cNvPr id="98313" name="Picture 3"/>
          <p:cNvPicPr>
            <a:picLocks noChangeAspect="1" noChangeArrowheads="1"/>
          </p:cNvPicPr>
          <p:nvPr/>
        </p:nvPicPr>
        <p:blipFill>
          <a:blip r:embed="rId5"/>
          <a:srcRect/>
          <a:stretch>
            <a:fillRect/>
          </a:stretch>
        </p:blipFill>
        <p:spPr bwMode="auto">
          <a:xfrm>
            <a:off x="4343400" y="2808288"/>
            <a:ext cx="4572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6"/>
          </p:nvPr>
        </p:nvSpPr>
        <p:spPr/>
        <p:txBody>
          <a:bodyPr/>
          <a:lstStyle/>
          <a:p>
            <a:pPr>
              <a:defRPr/>
            </a:pPr>
            <a:fld id="{BE5DF489-AF50-44BE-94BB-B840D90A3B7D}" type="slidenum">
              <a:rPr lang="en-US"/>
              <a:pPr>
                <a:defRPr/>
              </a:pPr>
              <a:t>42</a:t>
            </a:fld>
            <a:endParaRPr lang="en-US"/>
          </a:p>
        </p:txBody>
      </p:sp>
      <p:sp>
        <p:nvSpPr>
          <p:cNvPr id="99330" name="Cím 1"/>
          <p:cNvSpPr>
            <a:spLocks noGrp="1"/>
          </p:cNvSpPr>
          <p:nvPr>
            <p:ph type="title"/>
          </p:nvPr>
        </p:nvSpPr>
        <p:spPr/>
        <p:txBody>
          <a:bodyPr/>
          <a:lstStyle/>
          <a:p>
            <a:pPr eaLnBrk="1" hangingPunct="1"/>
            <a:r>
              <a:rPr lang="hu-HU" smtClean="0"/>
              <a:t>Responding to books	</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Further</a:t>
            </a:r>
            <a:r>
              <a:rPr lang="hu-HU" dirty="0" smtClean="0"/>
              <a:t> </a:t>
            </a:r>
            <a:r>
              <a:rPr lang="hu-HU" dirty="0" err="1" smtClean="0"/>
              <a:t>follow-up</a:t>
            </a:r>
            <a:r>
              <a:rPr lang="hu-HU" dirty="0" smtClean="0"/>
              <a:t> </a:t>
            </a:r>
            <a:r>
              <a:rPr lang="hu-HU" dirty="0" err="1" smtClean="0"/>
              <a:t>activities</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91C5254D-A459-4560-9B17-887A6635EFBF}" type="slidenum">
              <a:rPr lang="en-US" sz="1100">
                <a:solidFill>
                  <a:schemeClr val="tx1">
                    <a:tint val="75000"/>
                  </a:schemeClr>
                </a:solidFill>
                <a:latin typeface="+mn-lt"/>
                <a:cs typeface="+mn-cs"/>
              </a:rPr>
              <a:pPr fontAlgn="auto">
                <a:spcBef>
                  <a:spcPts val="0"/>
                </a:spcBef>
                <a:spcAft>
                  <a:spcPts val="0"/>
                </a:spcAft>
                <a:defRPr/>
              </a:pPr>
              <a:t>42</a:t>
            </a:fld>
            <a:endParaRPr lang="en-US" sz="1100">
              <a:solidFill>
                <a:schemeClr val="tx1">
                  <a:tint val="75000"/>
                </a:schemeClr>
              </a:solidFill>
              <a:latin typeface="+mn-lt"/>
              <a:cs typeface="+mn-cs"/>
            </a:endParaRPr>
          </a:p>
        </p:txBody>
      </p:sp>
      <p:pic>
        <p:nvPicPr>
          <p:cNvPr id="99334" name="Kép 6" descr="bla.jpg"/>
          <p:cNvPicPr>
            <a:picLocks noChangeAspect="1"/>
          </p:cNvPicPr>
          <p:nvPr/>
        </p:nvPicPr>
        <p:blipFill>
          <a:blip r:embed="rId2"/>
          <a:srcRect/>
          <a:stretch>
            <a:fillRect/>
          </a:stretch>
        </p:blipFill>
        <p:spPr bwMode="auto">
          <a:xfrm>
            <a:off x="576263" y="2228850"/>
            <a:ext cx="7991475"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00120B12-3FDB-477D-9252-878E976B8C65}" type="slidenum">
              <a:rPr lang="en-US"/>
              <a:pPr>
                <a:defRPr/>
              </a:pPr>
              <a:t>43</a:t>
            </a:fld>
            <a:endParaRPr lang="en-US"/>
          </a:p>
        </p:txBody>
      </p:sp>
      <p:sp>
        <p:nvSpPr>
          <p:cNvPr id="100354" name="Cím 1"/>
          <p:cNvSpPr>
            <a:spLocks noGrp="1"/>
          </p:cNvSpPr>
          <p:nvPr>
            <p:ph type="title"/>
          </p:nvPr>
        </p:nvSpPr>
        <p:spPr/>
        <p:txBody>
          <a:bodyPr/>
          <a:lstStyle/>
          <a:p>
            <a:pPr eaLnBrk="1" hangingPunct="1"/>
            <a:r>
              <a:rPr lang="hu-HU" smtClean="0"/>
              <a:t>Sickness and cure</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endParaRPr lang="en-US" dirty="0"/>
          </a:p>
        </p:txBody>
      </p:sp>
      <p:sp>
        <p:nvSpPr>
          <p:cNvPr id="100356" name="Szöveg helye 3"/>
          <p:cNvSpPr>
            <a:spLocks noGrp="1"/>
          </p:cNvSpPr>
          <p:nvPr>
            <p:ph type="body" sz="quarter" idx="14"/>
          </p:nvPr>
        </p:nvSpPr>
        <p:spPr>
          <a:xfrm>
            <a:off x="201613" y="2840038"/>
            <a:ext cx="8566150" cy="3455987"/>
          </a:xfrm>
        </p:spPr>
        <p:txBody>
          <a:bodyPr/>
          <a:lstStyle/>
          <a:p>
            <a:pPr eaLnBrk="1" hangingPunct="1">
              <a:buFont typeface="Arial" charset="0"/>
              <a:buNone/>
            </a:pPr>
            <a:r>
              <a:rPr lang="hu-HU" smtClean="0"/>
              <a:t>		</a:t>
            </a:r>
          </a:p>
          <a:p>
            <a:pPr eaLnBrk="1" hangingPunct="1">
              <a:buFont typeface="Arial" charset="0"/>
              <a:buNone/>
            </a:pPr>
            <a:r>
              <a:rPr lang="hu-HU" smtClean="0"/>
              <a:t>Type of sickness	:	</a:t>
            </a:r>
          </a:p>
          <a:p>
            <a:pPr eaLnBrk="1" hangingPunct="1">
              <a:buFont typeface="Arial" charset="0"/>
              <a:buNone/>
            </a:pPr>
            <a:endParaRPr lang="hu-HU" smtClean="0"/>
          </a:p>
          <a:p>
            <a:pPr eaLnBrk="1" hangingPunct="1">
              <a:buFont typeface="Arial" charset="0"/>
              <a:buNone/>
            </a:pPr>
            <a:endParaRPr lang="hu-HU" smtClean="0"/>
          </a:p>
          <a:p>
            <a:pPr eaLnBrk="1" hangingPunct="1">
              <a:buFont typeface="Arial" charset="0"/>
              <a:buNone/>
            </a:pPr>
            <a:endParaRPr lang="hu-HU" smtClean="0"/>
          </a:p>
          <a:p>
            <a:pPr eaLnBrk="1" hangingPunct="1">
              <a:buFont typeface="Arial" charset="0"/>
              <a:buNone/>
            </a:pPr>
            <a:r>
              <a:rPr lang="hu-HU" smtClean="0"/>
              <a:t>				Cure:</a:t>
            </a:r>
          </a:p>
          <a:p>
            <a:pPr eaLnBrk="1" hangingPunct="1">
              <a:buFont typeface="Arial" charset="0"/>
              <a:buNone/>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3ACB2A66-1C63-40D3-B489-6446E9A4FFA8}" type="slidenum">
              <a:rPr lang="en-US" sz="1100">
                <a:solidFill>
                  <a:schemeClr val="tx1">
                    <a:tint val="75000"/>
                  </a:schemeClr>
                </a:solidFill>
                <a:latin typeface="+mn-lt"/>
                <a:cs typeface="+mn-cs"/>
              </a:rPr>
              <a:pPr fontAlgn="auto">
                <a:spcBef>
                  <a:spcPts val="0"/>
                </a:spcBef>
                <a:spcAft>
                  <a:spcPts val="0"/>
                </a:spcAft>
                <a:defRPr/>
              </a:pPr>
              <a:t>43</a:t>
            </a:fld>
            <a:endParaRPr lang="en-US" sz="1100">
              <a:solidFill>
                <a:schemeClr val="tx1">
                  <a:tint val="75000"/>
                </a:schemeClr>
              </a:solidFill>
              <a:latin typeface="+mn-lt"/>
              <a:cs typeface="+mn-cs"/>
            </a:endParaRPr>
          </a:p>
        </p:txBody>
      </p:sp>
      <p:pic>
        <p:nvPicPr>
          <p:cNvPr id="100359" name="Kép 6" descr="literature007s.jpg"/>
          <p:cNvPicPr>
            <a:picLocks noChangeAspect="1"/>
          </p:cNvPicPr>
          <p:nvPr/>
        </p:nvPicPr>
        <p:blipFill>
          <a:blip r:embed="rId2"/>
          <a:srcRect/>
          <a:stretch>
            <a:fillRect/>
          </a:stretch>
        </p:blipFill>
        <p:spPr bwMode="auto">
          <a:xfrm>
            <a:off x="3262313" y="2840038"/>
            <a:ext cx="1819275" cy="1712912"/>
          </a:xfrm>
          <a:prstGeom prst="rect">
            <a:avLst/>
          </a:prstGeom>
          <a:noFill/>
          <a:ln w="9525">
            <a:noFill/>
            <a:miter lim="800000"/>
            <a:headEnd/>
            <a:tailEnd/>
          </a:ln>
        </p:spPr>
      </p:pic>
      <p:pic>
        <p:nvPicPr>
          <p:cNvPr id="100360" name="Kép 7" descr="literature007s.jpg"/>
          <p:cNvPicPr>
            <a:picLocks noChangeAspect="1"/>
          </p:cNvPicPr>
          <p:nvPr/>
        </p:nvPicPr>
        <p:blipFill>
          <a:blip r:embed="rId3"/>
          <a:srcRect/>
          <a:stretch>
            <a:fillRect/>
          </a:stretch>
        </p:blipFill>
        <p:spPr bwMode="auto">
          <a:xfrm>
            <a:off x="6464300" y="2524125"/>
            <a:ext cx="1520825"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46D32A68-4FFD-4A85-9EDB-1FE26E2D8053}" type="slidenum">
              <a:rPr lang="en-US"/>
              <a:pPr>
                <a:defRPr/>
              </a:pPr>
              <a:t>44</a:t>
            </a:fld>
            <a:endParaRPr lang="en-US"/>
          </a:p>
        </p:txBody>
      </p:sp>
      <p:sp>
        <p:nvSpPr>
          <p:cNvPr id="101378" name="Cím 1"/>
          <p:cNvSpPr>
            <a:spLocks noGrp="1"/>
          </p:cNvSpPr>
          <p:nvPr>
            <p:ph type="title"/>
          </p:nvPr>
        </p:nvSpPr>
        <p:spPr/>
        <p:txBody>
          <a:bodyPr/>
          <a:lstStyle/>
          <a:p>
            <a:pPr eaLnBrk="1" hangingPunct="1"/>
            <a:endParaRPr lang="en-GB"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spcBef>
                <a:spcPct val="0"/>
              </a:spcBef>
              <a:defRPr/>
            </a:pPr>
            <a:endParaRPr lang="en-US" smtClean="0"/>
          </a:p>
        </p:txBody>
      </p:sp>
      <p:sp>
        <p:nvSpPr>
          <p:cNvPr id="101380" name="Szöveg helye 3"/>
          <p:cNvSpPr>
            <a:spLocks noGrp="1"/>
          </p:cNvSpPr>
          <p:nvPr>
            <p:ph type="body" sz="quarter" idx="14"/>
          </p:nvPr>
        </p:nvSpPr>
        <p:spPr>
          <a:xfrm>
            <a:off x="293688" y="2111375"/>
            <a:ext cx="8566150" cy="4267200"/>
          </a:xfrm>
        </p:spPr>
        <p:txBody>
          <a:bodyPr/>
          <a:lstStyle/>
          <a:p>
            <a:pPr eaLnBrk="1" hangingPunct="1">
              <a:buFont typeface="Arial" charset="0"/>
              <a:buNone/>
            </a:pPr>
            <a:endParaRPr lang="en-GB"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D5CCBA45-4579-4FBD-8E35-EC2552931801}" type="slidenum">
              <a:rPr lang="en-US" sz="1100">
                <a:solidFill>
                  <a:schemeClr val="tx1">
                    <a:tint val="75000"/>
                  </a:schemeClr>
                </a:solidFill>
                <a:latin typeface="+mn-lt"/>
                <a:cs typeface="+mn-cs"/>
              </a:rPr>
              <a:pPr fontAlgn="auto">
                <a:spcBef>
                  <a:spcPts val="0"/>
                </a:spcBef>
                <a:spcAft>
                  <a:spcPts val="0"/>
                </a:spcAft>
                <a:defRPr/>
              </a:pPr>
              <a:t>44</a:t>
            </a:fld>
            <a:endParaRPr lang="en-US" sz="1100">
              <a:solidFill>
                <a:schemeClr val="tx1">
                  <a:tint val="75000"/>
                </a:schemeClr>
              </a:solidFill>
              <a:latin typeface="+mn-lt"/>
              <a:cs typeface="+mn-cs"/>
            </a:endParaRPr>
          </a:p>
        </p:txBody>
      </p:sp>
      <p:pic>
        <p:nvPicPr>
          <p:cNvPr id="101383" name="Kép 6" descr="bla.jpg"/>
          <p:cNvPicPr>
            <a:picLocks noChangeAspect="1"/>
          </p:cNvPicPr>
          <p:nvPr/>
        </p:nvPicPr>
        <p:blipFill>
          <a:blip r:embed="rId2"/>
          <a:srcRect/>
          <a:stretch>
            <a:fillRect/>
          </a:stretch>
        </p:blipFill>
        <p:spPr bwMode="auto">
          <a:xfrm>
            <a:off x="631825" y="2682875"/>
            <a:ext cx="7675563" cy="2844800"/>
          </a:xfrm>
          <a:prstGeom prst="rect">
            <a:avLst/>
          </a:prstGeom>
          <a:noFill/>
          <a:ln w="9525">
            <a:noFill/>
            <a:miter lim="800000"/>
            <a:headEnd/>
            <a:tailEnd/>
          </a:ln>
        </p:spPr>
      </p:pic>
      <p:pic>
        <p:nvPicPr>
          <p:cNvPr id="101384" name="Kép 7" descr="literature007s.jpg"/>
          <p:cNvPicPr>
            <a:picLocks noChangeAspect="1"/>
          </p:cNvPicPr>
          <p:nvPr/>
        </p:nvPicPr>
        <p:blipFill>
          <a:blip r:embed="rId3"/>
          <a:srcRect/>
          <a:stretch>
            <a:fillRect/>
          </a:stretch>
        </p:blipFill>
        <p:spPr bwMode="auto">
          <a:xfrm>
            <a:off x="5851525" y="0"/>
            <a:ext cx="109855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0BF52D04-9BA4-4201-A7A3-50C4383ED169}" type="slidenum">
              <a:rPr lang="en-US"/>
              <a:pPr>
                <a:defRPr/>
              </a:pPr>
              <a:t>45</a:t>
            </a:fld>
            <a:endParaRPr lang="en-US"/>
          </a:p>
        </p:txBody>
      </p:sp>
      <p:sp>
        <p:nvSpPr>
          <p:cNvPr id="102402" name="Cím 1"/>
          <p:cNvSpPr>
            <a:spLocks noGrp="1"/>
          </p:cNvSpPr>
          <p:nvPr>
            <p:ph type="title" idx="4294967295"/>
          </p:nvPr>
        </p:nvSpPr>
        <p:spPr/>
        <p:txBody>
          <a:bodyPr/>
          <a:lstStyle/>
          <a:p>
            <a:pPr eaLnBrk="1" hangingPunct="1"/>
            <a:r>
              <a:rPr lang="hu-HU" smtClean="0"/>
              <a:t>Focusing on accuracy</a:t>
            </a:r>
            <a:endParaRPr lang="en-US" smtClean="0"/>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r>
              <a:rPr lang="hu-HU" sz="2600" dirty="0" err="1" smtClean="0">
                <a:solidFill>
                  <a:srgbClr val="747679"/>
                </a:solidFill>
                <a:latin typeface="+mj-lt"/>
              </a:rPr>
              <a:t>Dictogloss</a:t>
            </a:r>
            <a:endParaRPr lang="en-US" sz="2600" dirty="0">
              <a:solidFill>
                <a:srgbClr val="747679"/>
              </a:solidFill>
              <a:latin typeface="+mj-lt"/>
            </a:endParaRPr>
          </a:p>
        </p:txBody>
      </p:sp>
      <p:sp>
        <p:nvSpPr>
          <p:cNvPr id="102404" name="Szöveg helye 3"/>
          <p:cNvSpPr>
            <a:spLocks noGrp="1"/>
          </p:cNvSpPr>
          <p:nvPr>
            <p:ph type="body" sz="quarter" idx="4294967295"/>
          </p:nvPr>
        </p:nvSpPr>
        <p:spPr>
          <a:xfrm>
            <a:off x="293688" y="2111375"/>
            <a:ext cx="8566150" cy="4267200"/>
          </a:xfrm>
        </p:spPr>
        <p:txBody>
          <a:bodyPr/>
          <a:lstStyle/>
          <a:p>
            <a:pPr eaLnBrk="1" hangingPunct="1"/>
            <a:r>
              <a:rPr lang="hu-HU" smtClean="0"/>
              <a:t>Remove the text from view</a:t>
            </a:r>
          </a:p>
          <a:p>
            <a:pPr eaLnBrk="1" hangingPunct="1"/>
            <a:r>
              <a:rPr lang="hu-HU" smtClean="0"/>
              <a:t>Dictate it quite slowly</a:t>
            </a:r>
          </a:p>
          <a:p>
            <a:pPr eaLnBrk="1" hangingPunct="1"/>
            <a:r>
              <a:rPr lang="hu-HU" smtClean="0"/>
              <a:t>Students listen and take notes</a:t>
            </a:r>
          </a:p>
          <a:p>
            <a:pPr eaLnBrk="1" hangingPunct="1"/>
            <a:r>
              <a:rPr lang="hu-HU" smtClean="0"/>
              <a:t>Repeat it</a:t>
            </a:r>
          </a:p>
          <a:p>
            <a:pPr eaLnBrk="1" hangingPunct="1"/>
            <a:r>
              <a:rPr lang="hu-HU" smtClean="0"/>
              <a:t>Students try to re-construct the text from their notes</a:t>
            </a:r>
          </a:p>
          <a:p>
            <a:pPr eaLnBrk="1" hangingPunct="1"/>
            <a:r>
              <a:rPr lang="hu-HU" smtClean="0"/>
              <a:t>Compare with the original</a:t>
            </a:r>
            <a:endParaRPr lang="en-US" smtClean="0"/>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a:solidFill>
                  <a:srgbClr val="002147"/>
                </a:solidFill>
                <a:latin typeface="+mn-lt"/>
                <a:cs typeface="+mn-cs"/>
              </a:rPr>
              <a:t>Professional Development</a:t>
            </a:r>
            <a:endParaRPr lang="en-US" sz="110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25416343-4C51-49BF-A575-BDCB55873007}" type="slidenum">
              <a:rPr lang="en-US" sz="1100">
                <a:solidFill>
                  <a:schemeClr val="tx1">
                    <a:tint val="75000"/>
                  </a:schemeClr>
                </a:solidFill>
                <a:latin typeface="+mn-lt"/>
                <a:cs typeface="+mn-cs"/>
              </a:rPr>
              <a:pPr fontAlgn="auto">
                <a:spcBef>
                  <a:spcPts val="0"/>
                </a:spcBef>
                <a:spcAft>
                  <a:spcPts val="0"/>
                </a:spcAft>
                <a:defRPr/>
              </a:pPr>
              <a:t>45</a:t>
            </a:fld>
            <a:endParaRPr lang="en-US" sz="1100">
              <a:solidFill>
                <a:schemeClr val="tx1">
                  <a:tint val="75000"/>
                </a:schemeClr>
              </a:solidFill>
              <a:latin typeface="+mn-lt"/>
              <a:cs typeface="+mn-cs"/>
            </a:endParaRPr>
          </a:p>
        </p:txBody>
      </p:sp>
      <p:pic>
        <p:nvPicPr>
          <p:cNvPr id="166920" name="Kép 6" descr="bla.jpg"/>
          <p:cNvPicPr>
            <a:picLocks noChangeAspect="1"/>
          </p:cNvPicPr>
          <p:nvPr/>
        </p:nvPicPr>
        <p:blipFill>
          <a:blip r:embed="rId3"/>
          <a:srcRect/>
          <a:stretch>
            <a:fillRect/>
          </a:stretch>
        </p:blipFill>
        <p:spPr bwMode="auto">
          <a:xfrm>
            <a:off x="3902075" y="4914900"/>
            <a:ext cx="4957763" cy="183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38BCDC83-A055-40DB-89D3-2D4CC214EA52}" type="slidenum">
              <a:rPr lang="en-US"/>
              <a:pPr>
                <a:defRPr/>
              </a:pPr>
              <a:t>46</a:t>
            </a:fld>
            <a:endParaRPr lang="en-US"/>
          </a:p>
        </p:txBody>
      </p:sp>
      <p:sp>
        <p:nvSpPr>
          <p:cNvPr id="104450" name="Cím 1"/>
          <p:cNvSpPr>
            <a:spLocks noGrp="1"/>
          </p:cNvSpPr>
          <p:nvPr>
            <p:ph type="title"/>
          </p:nvPr>
        </p:nvSpPr>
        <p:spPr/>
        <p:txBody>
          <a:bodyPr/>
          <a:lstStyle/>
          <a:p>
            <a:pPr eaLnBrk="1" hangingPunct="1"/>
            <a:r>
              <a:rPr lang="hu-HU" smtClean="0"/>
              <a:t>Describing sickness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Senses</a:t>
            </a:r>
            <a:r>
              <a:rPr lang="hu-HU" dirty="0" smtClean="0"/>
              <a:t> </a:t>
            </a:r>
            <a:r>
              <a:rPr lang="hu-HU" dirty="0" err="1" smtClean="0"/>
              <a:t>poem</a:t>
            </a:r>
            <a:endParaRPr lang="en-US" dirty="0"/>
          </a:p>
        </p:txBody>
      </p:sp>
      <p:sp>
        <p:nvSpPr>
          <p:cNvPr id="104452" name="Szöveg helye 3"/>
          <p:cNvSpPr>
            <a:spLocks noGrp="1"/>
          </p:cNvSpPr>
          <p:nvPr>
            <p:ph type="body" sz="quarter" idx="14"/>
          </p:nvPr>
        </p:nvSpPr>
        <p:spPr>
          <a:xfrm>
            <a:off x="293688" y="2111375"/>
            <a:ext cx="8566150" cy="4267200"/>
          </a:xfrm>
        </p:spPr>
        <p:txBody>
          <a:bodyPr/>
          <a:lstStyle/>
          <a:p>
            <a:pPr eaLnBrk="1" hangingPunct="1">
              <a:buFont typeface="Arial" charset="0"/>
              <a:buNone/>
            </a:pPr>
            <a:r>
              <a:rPr lang="hu-HU" smtClean="0"/>
              <a:t>Do you ever feel homesick or seasick? How does it feel? </a:t>
            </a:r>
          </a:p>
          <a:p>
            <a:pPr eaLnBrk="1" hangingPunct="1">
              <a:buFont typeface="Arial" charset="0"/>
              <a:buNone/>
            </a:pPr>
            <a:r>
              <a:rPr lang="hu-HU" smtClean="0"/>
              <a:t>Write a senses poem.</a:t>
            </a:r>
          </a:p>
          <a:p>
            <a:pPr eaLnBrk="1" hangingPunct="1">
              <a:buFont typeface="Arial" charset="0"/>
              <a:buNone/>
            </a:pPr>
            <a:r>
              <a:rPr lang="hu-HU" smtClean="0"/>
              <a:t>		When I am homesick,</a:t>
            </a:r>
          </a:p>
          <a:p>
            <a:pPr eaLnBrk="1" hangingPunct="1">
              <a:buFont typeface="Arial" charset="0"/>
              <a:buNone/>
            </a:pPr>
            <a:r>
              <a:rPr lang="hu-HU" smtClean="0"/>
              <a:t>			I see…</a:t>
            </a:r>
          </a:p>
          <a:p>
            <a:pPr eaLnBrk="1" hangingPunct="1">
              <a:buFont typeface="Arial" charset="0"/>
              <a:buNone/>
            </a:pPr>
            <a:r>
              <a:rPr lang="hu-HU" smtClean="0"/>
              <a:t>				I hear…</a:t>
            </a:r>
          </a:p>
          <a:p>
            <a:pPr eaLnBrk="1" hangingPunct="1">
              <a:buFont typeface="Arial" charset="0"/>
              <a:buNone/>
            </a:pPr>
            <a:r>
              <a:rPr lang="hu-HU" smtClean="0"/>
              <a:t>					I smell…</a:t>
            </a:r>
          </a:p>
          <a:p>
            <a:pPr eaLnBrk="1" hangingPunct="1">
              <a:buFont typeface="Arial" charset="0"/>
              <a:buNone/>
            </a:pPr>
            <a:r>
              <a:rPr lang="hu-HU" smtClean="0"/>
              <a:t>						I taste…</a:t>
            </a:r>
          </a:p>
          <a:p>
            <a:pPr eaLnBrk="1" hangingPunct="1">
              <a:buFont typeface="Arial" charset="0"/>
              <a:buNone/>
            </a:pPr>
            <a:r>
              <a:rPr lang="hu-HU" smtClean="0"/>
              <a:t>							I feel…</a:t>
            </a:r>
          </a:p>
          <a:p>
            <a:pPr eaLnBrk="1" hangingPunct="1">
              <a:buFont typeface="Arial" charset="0"/>
              <a:buNone/>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A4763BF3-1BD3-4987-A4C5-FD831037426C}" type="slidenum">
              <a:rPr lang="en-US" sz="1100">
                <a:solidFill>
                  <a:schemeClr val="tx1">
                    <a:tint val="75000"/>
                  </a:schemeClr>
                </a:solidFill>
                <a:latin typeface="+mn-lt"/>
                <a:cs typeface="+mn-cs"/>
              </a:rPr>
              <a:pPr fontAlgn="auto">
                <a:spcBef>
                  <a:spcPts val="0"/>
                </a:spcBef>
                <a:spcAft>
                  <a:spcPts val="0"/>
                </a:spcAft>
                <a:defRPr/>
              </a:pPr>
              <a:t>46</a:t>
            </a:fld>
            <a:endParaRPr lang="en-US" sz="1100">
              <a:solidFill>
                <a:schemeClr val="tx1">
                  <a:tint val="75000"/>
                </a:schemeClr>
              </a:solidFill>
              <a:latin typeface="+mn-lt"/>
              <a:cs typeface="+mn-cs"/>
            </a:endParaRPr>
          </a:p>
        </p:txBody>
      </p:sp>
      <p:pic>
        <p:nvPicPr>
          <p:cNvPr id="104455" name="Kép 6" descr="literature007s.jpg"/>
          <p:cNvPicPr>
            <a:picLocks noChangeAspect="1"/>
          </p:cNvPicPr>
          <p:nvPr/>
        </p:nvPicPr>
        <p:blipFill>
          <a:blip r:embed="rId2"/>
          <a:srcRect/>
          <a:stretch>
            <a:fillRect/>
          </a:stretch>
        </p:blipFill>
        <p:spPr bwMode="auto">
          <a:xfrm>
            <a:off x="6453188" y="2840038"/>
            <a:ext cx="1817687" cy="171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7A0494B7-15E9-4270-9EC5-045C25B7B1B2}" type="slidenum">
              <a:rPr lang="en-US"/>
              <a:pPr>
                <a:defRPr/>
              </a:pPr>
              <a:t>47</a:t>
            </a:fld>
            <a:endParaRPr lang="en-US"/>
          </a:p>
        </p:txBody>
      </p:sp>
      <p:sp>
        <p:nvSpPr>
          <p:cNvPr id="105474" name="Cím 1"/>
          <p:cNvSpPr>
            <a:spLocks noGrp="1"/>
          </p:cNvSpPr>
          <p:nvPr>
            <p:ph type="title"/>
          </p:nvPr>
        </p:nvSpPr>
        <p:spPr/>
        <p:txBody>
          <a:bodyPr/>
          <a:lstStyle/>
          <a:p>
            <a:pPr eaLnBrk="1" hangingPunct="1"/>
            <a:endParaRPr lang="en-GB"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spcBef>
                <a:spcPct val="0"/>
              </a:spcBef>
              <a:defRPr/>
            </a:pPr>
            <a:endParaRPr lang="en-US" smtClean="0"/>
          </a:p>
        </p:txBody>
      </p:sp>
      <p:sp>
        <p:nvSpPr>
          <p:cNvPr id="78851" name="Szöveg helye 3"/>
          <p:cNvSpPr>
            <a:spLocks noGrp="1"/>
          </p:cNvSpPr>
          <p:nvPr>
            <p:ph type="body" sz="quarter" idx="14"/>
          </p:nvPr>
        </p:nvSpPr>
        <p:spPr>
          <a:xfrm>
            <a:off x="1158875" y="4856163"/>
            <a:ext cx="7700963" cy="1522412"/>
          </a:xfrm>
        </p:spPr>
        <p:txBody>
          <a:bodyPr/>
          <a:lstStyle/>
          <a:p>
            <a:pPr eaLnBrk="1" hangingPunct="1">
              <a:buFont typeface="Arial" charset="0"/>
              <a:buNone/>
            </a:pPr>
            <a:r>
              <a:rPr lang="hu-HU" smtClean="0"/>
              <a:t>Translate from English into L1</a:t>
            </a:r>
          </a:p>
          <a:p>
            <a:pPr eaLnBrk="1" hangingPunct="1">
              <a:buFont typeface="Arial" charset="0"/>
              <a:buNone/>
            </a:pPr>
            <a:r>
              <a:rPr lang="hu-HU" smtClean="0"/>
              <a:t>*wait*</a:t>
            </a:r>
          </a:p>
          <a:p>
            <a:pPr eaLnBrk="1" hangingPunct="1">
              <a:buFont typeface="Arial" charset="0"/>
              <a:buNone/>
            </a:pPr>
            <a:r>
              <a:rPr lang="hu-HU" smtClean="0"/>
              <a:t>Translate back from L1 into English</a:t>
            </a:r>
          </a:p>
          <a:p>
            <a:pPr eaLnBrk="1" hangingPunct="1">
              <a:buFont typeface="Arial" charset="0"/>
              <a:buNone/>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39D04607-E62F-4D6C-8611-71E3B1415207}" type="slidenum">
              <a:rPr lang="en-US" sz="1100">
                <a:solidFill>
                  <a:schemeClr val="tx1">
                    <a:tint val="75000"/>
                  </a:schemeClr>
                </a:solidFill>
                <a:latin typeface="+mn-lt"/>
                <a:cs typeface="+mn-cs"/>
              </a:rPr>
              <a:pPr fontAlgn="auto">
                <a:spcBef>
                  <a:spcPts val="0"/>
                </a:spcBef>
                <a:spcAft>
                  <a:spcPts val="0"/>
                </a:spcAft>
                <a:defRPr/>
              </a:pPr>
              <a:t>47</a:t>
            </a:fld>
            <a:endParaRPr lang="en-US" sz="1100">
              <a:solidFill>
                <a:schemeClr val="tx1">
                  <a:tint val="75000"/>
                </a:schemeClr>
              </a:solidFill>
              <a:latin typeface="+mn-lt"/>
              <a:cs typeface="+mn-cs"/>
            </a:endParaRPr>
          </a:p>
        </p:txBody>
      </p:sp>
      <p:pic>
        <p:nvPicPr>
          <p:cNvPr id="105479" name="Kép 6" descr="bla.jpg"/>
          <p:cNvPicPr>
            <a:picLocks noChangeAspect="1"/>
          </p:cNvPicPr>
          <p:nvPr/>
        </p:nvPicPr>
        <p:blipFill>
          <a:blip r:embed="rId2"/>
          <a:srcRect/>
          <a:stretch>
            <a:fillRect/>
          </a:stretch>
        </p:blipFill>
        <p:spPr bwMode="auto">
          <a:xfrm>
            <a:off x="287338" y="2174875"/>
            <a:ext cx="8039100" cy="2355850"/>
          </a:xfrm>
          <a:prstGeom prst="rect">
            <a:avLst/>
          </a:prstGeom>
          <a:noFill/>
          <a:ln w="9525">
            <a:noFill/>
            <a:miter lim="800000"/>
            <a:headEnd/>
            <a:tailEnd/>
          </a:ln>
        </p:spPr>
      </p:pic>
      <p:pic>
        <p:nvPicPr>
          <p:cNvPr id="105480" name="Kép 7" descr="literature002s.jpg"/>
          <p:cNvPicPr>
            <a:picLocks noChangeAspect="1"/>
          </p:cNvPicPr>
          <p:nvPr/>
        </p:nvPicPr>
        <p:blipFill>
          <a:blip r:embed="rId3"/>
          <a:srcRect/>
          <a:stretch>
            <a:fillRect/>
          </a:stretch>
        </p:blipFill>
        <p:spPr bwMode="auto">
          <a:xfrm>
            <a:off x="5770563" y="0"/>
            <a:ext cx="1206500" cy="184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6"/>
          </p:nvPr>
        </p:nvSpPr>
        <p:spPr/>
        <p:txBody>
          <a:bodyPr/>
          <a:lstStyle/>
          <a:p>
            <a:pPr>
              <a:defRPr/>
            </a:pPr>
            <a:fld id="{917F91CA-DE1F-4212-A66D-D9B9A0BB7BA9}" type="slidenum">
              <a:rPr lang="en-US"/>
              <a:pPr>
                <a:defRPr/>
              </a:pPr>
              <a:t>48</a:t>
            </a:fld>
            <a:endParaRPr lang="en-US"/>
          </a:p>
        </p:txBody>
      </p:sp>
      <p:sp>
        <p:nvSpPr>
          <p:cNvPr id="106498" name="Cím 1"/>
          <p:cNvSpPr>
            <a:spLocks noGrp="1"/>
          </p:cNvSpPr>
          <p:nvPr>
            <p:ph type="title"/>
          </p:nvPr>
        </p:nvSpPr>
        <p:spPr/>
        <p:txBody>
          <a:bodyPr/>
          <a:lstStyle/>
          <a:p>
            <a:pPr eaLnBrk="1" hangingPunct="1"/>
            <a:r>
              <a:rPr lang="en-US" smtClean="0"/>
              <a:t>Stopping by Woods on a Snowy Evening</a:t>
            </a:r>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smtClean="0"/>
              <a:t>Robert Frost</a:t>
            </a:r>
            <a:endParaRPr lang="en-US" dirty="0"/>
          </a:p>
        </p:txBody>
      </p:sp>
      <p:sp>
        <p:nvSpPr>
          <p:cNvPr id="106500" name="Szöveg helye 3"/>
          <p:cNvSpPr>
            <a:spLocks noGrp="1"/>
          </p:cNvSpPr>
          <p:nvPr>
            <p:ph type="body" sz="quarter" idx="14"/>
          </p:nvPr>
        </p:nvSpPr>
        <p:spPr>
          <a:xfrm>
            <a:off x="152400" y="2111375"/>
            <a:ext cx="8615363" cy="4267200"/>
          </a:xfrm>
        </p:spPr>
        <p:txBody>
          <a:bodyPr/>
          <a:lstStyle/>
          <a:p>
            <a:pPr eaLnBrk="1" hangingPunct="1">
              <a:buFont typeface="Arial" charset="0"/>
              <a:buNone/>
            </a:pPr>
            <a:r>
              <a:rPr lang="en-US" sz="2000" smtClean="0"/>
              <a:t>Whose woods these are I think I know.</a:t>
            </a:r>
            <a:r>
              <a:rPr lang="hu-HU" sz="2000" smtClean="0"/>
              <a:t> / </a:t>
            </a:r>
            <a:r>
              <a:rPr lang="en-US" sz="2000" smtClean="0"/>
              <a:t>His house is in the village, though</a:t>
            </a:r>
            <a:endParaRPr lang="hu-HU" sz="2000" smtClean="0"/>
          </a:p>
          <a:p>
            <a:pPr eaLnBrk="1" hangingPunct="1">
              <a:buFont typeface="Arial" charset="0"/>
              <a:buNone/>
            </a:pPr>
            <a:r>
              <a:rPr lang="en-US" sz="2000" smtClean="0"/>
              <a:t>He will not see me stopping here</a:t>
            </a:r>
            <a:r>
              <a:rPr lang="hu-HU" sz="2000" smtClean="0"/>
              <a:t> / </a:t>
            </a:r>
            <a:r>
              <a:rPr lang="en-US" sz="2000" smtClean="0"/>
              <a:t>To </a:t>
            </a:r>
            <a:r>
              <a:rPr lang="hu-HU" sz="2000" smtClean="0"/>
              <a:t>_______</a:t>
            </a:r>
            <a:r>
              <a:rPr lang="en-US" sz="2000" smtClean="0"/>
              <a:t>his woods fill up with snow.</a:t>
            </a:r>
            <a:endParaRPr lang="hu-HU" sz="2000" smtClean="0"/>
          </a:p>
          <a:p>
            <a:pPr eaLnBrk="1" hangingPunct="1">
              <a:buFont typeface="Arial" charset="0"/>
              <a:buNone/>
            </a:pPr>
            <a:endParaRPr lang="hu-HU" sz="2000" smtClean="0"/>
          </a:p>
          <a:p>
            <a:pPr eaLnBrk="1" hangingPunct="1">
              <a:buFont typeface="Arial" charset="0"/>
              <a:buNone/>
            </a:pPr>
            <a:r>
              <a:rPr lang="en-US" sz="2000" smtClean="0"/>
              <a:t>My little horse must think it queer</a:t>
            </a:r>
            <a:r>
              <a:rPr lang="hu-HU" sz="2000" smtClean="0"/>
              <a:t> / </a:t>
            </a:r>
            <a:r>
              <a:rPr lang="en-US" sz="2000" smtClean="0"/>
              <a:t>To </a:t>
            </a:r>
            <a:r>
              <a:rPr lang="hu-HU" sz="2000" smtClean="0"/>
              <a:t>_______</a:t>
            </a:r>
            <a:r>
              <a:rPr lang="en-US" sz="2000" smtClean="0"/>
              <a:t> without a farmhouse near</a:t>
            </a:r>
            <a:endParaRPr lang="hu-HU" sz="2000" smtClean="0"/>
          </a:p>
          <a:p>
            <a:pPr eaLnBrk="1" hangingPunct="1">
              <a:buFont typeface="Arial" charset="0"/>
              <a:buNone/>
            </a:pPr>
            <a:r>
              <a:rPr lang="en-US" sz="2000" smtClean="0"/>
              <a:t>Between the woods and frozen lake</a:t>
            </a:r>
            <a:r>
              <a:rPr lang="hu-HU" sz="2000" smtClean="0"/>
              <a:t> / </a:t>
            </a:r>
            <a:r>
              <a:rPr lang="en-US" sz="2000" smtClean="0"/>
              <a:t>The darkest evening of the year.</a:t>
            </a:r>
            <a:endParaRPr lang="hu-HU" sz="2000" smtClean="0"/>
          </a:p>
          <a:p>
            <a:pPr eaLnBrk="1" hangingPunct="1">
              <a:buFont typeface="Arial" charset="0"/>
              <a:buNone/>
            </a:pPr>
            <a:endParaRPr lang="hu-HU" sz="2000" smtClean="0"/>
          </a:p>
          <a:p>
            <a:pPr eaLnBrk="1" hangingPunct="1">
              <a:buFont typeface="Arial" charset="0"/>
              <a:buNone/>
            </a:pPr>
            <a:r>
              <a:rPr lang="en-US" sz="2000" smtClean="0"/>
              <a:t>He gives his harness bells a shake</a:t>
            </a:r>
            <a:r>
              <a:rPr lang="hu-HU" sz="2000" smtClean="0"/>
              <a:t> / </a:t>
            </a:r>
            <a:r>
              <a:rPr lang="en-US" sz="2000" smtClean="0"/>
              <a:t>To </a:t>
            </a:r>
            <a:r>
              <a:rPr lang="hu-HU" sz="2000" smtClean="0"/>
              <a:t>_______</a:t>
            </a:r>
            <a:r>
              <a:rPr lang="en-US" sz="2000" smtClean="0"/>
              <a:t>if there is some mistake.</a:t>
            </a:r>
            <a:endParaRPr lang="hu-HU" sz="2000" smtClean="0"/>
          </a:p>
          <a:p>
            <a:pPr eaLnBrk="1" hangingPunct="1">
              <a:buFont typeface="Arial" charset="0"/>
              <a:buNone/>
            </a:pPr>
            <a:r>
              <a:rPr lang="en-US" sz="2000" smtClean="0"/>
              <a:t>The only other sound's the sweep</a:t>
            </a:r>
            <a:r>
              <a:rPr lang="hu-HU" sz="2000" smtClean="0"/>
              <a:t> / </a:t>
            </a:r>
            <a:r>
              <a:rPr lang="en-US" sz="2000" smtClean="0"/>
              <a:t>Of easy wind and downy flake.</a:t>
            </a:r>
            <a:endParaRPr lang="hu-HU" sz="2000" smtClean="0"/>
          </a:p>
          <a:p>
            <a:pPr eaLnBrk="1" hangingPunct="1">
              <a:buFont typeface="Arial" charset="0"/>
              <a:buNone/>
            </a:pPr>
            <a:endParaRPr lang="hu-HU" sz="2000" smtClean="0"/>
          </a:p>
          <a:p>
            <a:pPr eaLnBrk="1" hangingPunct="1">
              <a:buFont typeface="Arial" charset="0"/>
              <a:buNone/>
            </a:pPr>
            <a:r>
              <a:rPr lang="en-US" sz="2000" smtClean="0"/>
              <a:t>The woods are lovely, dark, and deep,</a:t>
            </a:r>
            <a:r>
              <a:rPr lang="hu-HU" sz="2000" smtClean="0"/>
              <a:t> / </a:t>
            </a:r>
            <a:r>
              <a:rPr lang="en-US" sz="2000" smtClean="0"/>
              <a:t>But I have promises to </a:t>
            </a:r>
            <a:r>
              <a:rPr lang="hu-HU" sz="2000" smtClean="0"/>
              <a:t>_______</a:t>
            </a:r>
            <a:r>
              <a:rPr lang="en-US" sz="2000" smtClean="0"/>
              <a:t>,</a:t>
            </a:r>
            <a:endParaRPr lang="hu-HU" sz="2000" smtClean="0"/>
          </a:p>
          <a:p>
            <a:pPr eaLnBrk="1" hangingPunct="1">
              <a:buFont typeface="Arial" charset="0"/>
              <a:buNone/>
            </a:pPr>
            <a:r>
              <a:rPr lang="en-US" sz="2000" smtClean="0"/>
              <a:t>And miles to </a:t>
            </a:r>
            <a:r>
              <a:rPr lang="hu-HU" sz="2000" smtClean="0"/>
              <a:t>_______</a:t>
            </a:r>
            <a:r>
              <a:rPr lang="en-US" sz="2000" smtClean="0"/>
              <a:t>before I sleep,</a:t>
            </a:r>
            <a:r>
              <a:rPr lang="hu-HU" sz="2000" smtClean="0"/>
              <a:t> / </a:t>
            </a:r>
            <a:r>
              <a:rPr lang="en-US" sz="2000" smtClean="0"/>
              <a:t>And miles to </a:t>
            </a:r>
            <a:r>
              <a:rPr lang="hu-HU" sz="2000" smtClean="0"/>
              <a:t>_______</a:t>
            </a:r>
            <a:r>
              <a:rPr lang="en-US" sz="2000" smtClean="0"/>
              <a:t>before I sleep. </a:t>
            </a:r>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1345B2CF-15CE-426E-A5E7-00AAD1C6B52B}" type="slidenum">
              <a:rPr lang="en-US" sz="1100">
                <a:solidFill>
                  <a:schemeClr val="tx1">
                    <a:tint val="75000"/>
                  </a:schemeClr>
                </a:solidFill>
                <a:latin typeface="+mn-lt"/>
                <a:cs typeface="+mn-cs"/>
              </a:rPr>
              <a:pPr fontAlgn="auto">
                <a:spcBef>
                  <a:spcPts val="0"/>
                </a:spcBef>
                <a:spcAft>
                  <a:spcPts val="0"/>
                </a:spcAft>
                <a:defRPr/>
              </a:pPr>
              <a:t>48</a:t>
            </a:fld>
            <a:endParaRPr lang="en-US" sz="11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6"/>
          </p:nvPr>
        </p:nvSpPr>
        <p:spPr/>
        <p:txBody>
          <a:bodyPr/>
          <a:lstStyle/>
          <a:p>
            <a:pPr>
              <a:defRPr/>
            </a:pPr>
            <a:fld id="{B1D521EC-DE44-45B1-BB11-7F2601BD7750}" type="slidenum">
              <a:rPr lang="en-US"/>
              <a:pPr>
                <a:defRPr/>
              </a:pPr>
              <a:t>49</a:t>
            </a:fld>
            <a:endParaRPr lang="en-US"/>
          </a:p>
        </p:txBody>
      </p:sp>
      <p:sp>
        <p:nvSpPr>
          <p:cNvPr id="107522" name="Cím 1"/>
          <p:cNvSpPr>
            <a:spLocks noGrp="1"/>
          </p:cNvSpPr>
          <p:nvPr>
            <p:ph type="title"/>
          </p:nvPr>
        </p:nvSpPr>
        <p:spPr/>
        <p:txBody>
          <a:bodyPr/>
          <a:lstStyle/>
          <a:p>
            <a:pPr eaLnBrk="1" hangingPunct="1"/>
            <a:r>
              <a:rPr lang="en-US" smtClean="0"/>
              <a:t>Stopping by Woods on a Snowy Evening</a:t>
            </a:r>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smtClean="0"/>
              <a:t>Robert Frost</a:t>
            </a:r>
            <a:endParaRPr lang="en-US" dirty="0"/>
          </a:p>
        </p:txBody>
      </p:sp>
      <p:sp>
        <p:nvSpPr>
          <p:cNvPr id="107524" name="Szöveg helye 3"/>
          <p:cNvSpPr>
            <a:spLocks noGrp="1"/>
          </p:cNvSpPr>
          <p:nvPr>
            <p:ph type="body" sz="quarter" idx="14"/>
          </p:nvPr>
        </p:nvSpPr>
        <p:spPr>
          <a:xfrm>
            <a:off x="152400" y="2111375"/>
            <a:ext cx="8615363" cy="4267200"/>
          </a:xfrm>
        </p:spPr>
        <p:txBody>
          <a:bodyPr/>
          <a:lstStyle/>
          <a:p>
            <a:pPr eaLnBrk="1" hangingPunct="1">
              <a:buFont typeface="Arial" charset="0"/>
              <a:buNone/>
            </a:pPr>
            <a:r>
              <a:rPr lang="en-US" sz="2000" smtClean="0"/>
              <a:t>Whose woods these are I think I know.</a:t>
            </a:r>
            <a:r>
              <a:rPr lang="hu-HU" sz="2000" smtClean="0"/>
              <a:t> / </a:t>
            </a:r>
            <a:r>
              <a:rPr lang="en-US" sz="2000" smtClean="0"/>
              <a:t>His house is in the village, though</a:t>
            </a:r>
            <a:endParaRPr lang="hu-HU" sz="2000" smtClean="0"/>
          </a:p>
          <a:p>
            <a:pPr eaLnBrk="1" hangingPunct="1">
              <a:buFont typeface="Arial" charset="0"/>
              <a:buNone/>
            </a:pPr>
            <a:r>
              <a:rPr lang="en-US" sz="2000" smtClean="0"/>
              <a:t>He will not see me stopping here</a:t>
            </a:r>
            <a:r>
              <a:rPr lang="hu-HU" sz="2000" smtClean="0"/>
              <a:t> / </a:t>
            </a:r>
            <a:r>
              <a:rPr lang="en-US" sz="2000" smtClean="0"/>
              <a:t>To </a:t>
            </a:r>
            <a:r>
              <a:rPr lang="hu-HU" sz="2000" smtClean="0">
                <a:solidFill>
                  <a:srgbClr val="FF0000"/>
                </a:solidFill>
              </a:rPr>
              <a:t>watch </a:t>
            </a:r>
            <a:r>
              <a:rPr lang="en-US" sz="2000" smtClean="0"/>
              <a:t>his woods fill up with snow.</a:t>
            </a:r>
            <a:endParaRPr lang="hu-HU" sz="2000" smtClean="0"/>
          </a:p>
          <a:p>
            <a:pPr eaLnBrk="1" hangingPunct="1">
              <a:buFont typeface="Arial" charset="0"/>
              <a:buNone/>
            </a:pPr>
            <a:endParaRPr lang="hu-HU" sz="2000" smtClean="0"/>
          </a:p>
          <a:p>
            <a:pPr eaLnBrk="1" hangingPunct="1">
              <a:buFont typeface="Arial" charset="0"/>
              <a:buNone/>
            </a:pPr>
            <a:r>
              <a:rPr lang="en-US" sz="2000" smtClean="0"/>
              <a:t>My little horse must think it queer</a:t>
            </a:r>
            <a:r>
              <a:rPr lang="hu-HU" sz="2000" smtClean="0"/>
              <a:t> / </a:t>
            </a:r>
            <a:r>
              <a:rPr lang="en-US" sz="2000" smtClean="0"/>
              <a:t>To </a:t>
            </a:r>
            <a:r>
              <a:rPr lang="hu-HU" sz="2000" smtClean="0">
                <a:solidFill>
                  <a:srgbClr val="FF0000"/>
                </a:solidFill>
              </a:rPr>
              <a:t>stop</a:t>
            </a:r>
            <a:r>
              <a:rPr lang="en-US" sz="2000" smtClean="0"/>
              <a:t> without a farmhouse near</a:t>
            </a:r>
            <a:endParaRPr lang="hu-HU" sz="2000" smtClean="0"/>
          </a:p>
          <a:p>
            <a:pPr eaLnBrk="1" hangingPunct="1">
              <a:buFont typeface="Arial" charset="0"/>
              <a:buNone/>
            </a:pPr>
            <a:r>
              <a:rPr lang="en-US" sz="2000" smtClean="0"/>
              <a:t>Between the woods and frozen lake</a:t>
            </a:r>
            <a:r>
              <a:rPr lang="hu-HU" sz="2000" smtClean="0"/>
              <a:t> / </a:t>
            </a:r>
            <a:r>
              <a:rPr lang="en-US" sz="2000" smtClean="0"/>
              <a:t>The darkest evening of the year.</a:t>
            </a:r>
            <a:endParaRPr lang="hu-HU" sz="2000" smtClean="0"/>
          </a:p>
          <a:p>
            <a:pPr eaLnBrk="1" hangingPunct="1">
              <a:buFont typeface="Arial" charset="0"/>
              <a:buNone/>
            </a:pPr>
            <a:endParaRPr lang="hu-HU" sz="2000" smtClean="0"/>
          </a:p>
          <a:p>
            <a:pPr eaLnBrk="1" hangingPunct="1">
              <a:buFont typeface="Arial" charset="0"/>
              <a:buNone/>
            </a:pPr>
            <a:r>
              <a:rPr lang="en-US" sz="2000" smtClean="0"/>
              <a:t>He gives his harness bells a shake</a:t>
            </a:r>
            <a:r>
              <a:rPr lang="hu-HU" sz="2000" smtClean="0"/>
              <a:t> / </a:t>
            </a:r>
            <a:r>
              <a:rPr lang="en-US" sz="2000" smtClean="0"/>
              <a:t>To </a:t>
            </a:r>
            <a:r>
              <a:rPr lang="hu-HU" sz="2000" smtClean="0">
                <a:solidFill>
                  <a:srgbClr val="FF0000"/>
                </a:solidFill>
              </a:rPr>
              <a:t>ask </a:t>
            </a:r>
            <a:r>
              <a:rPr lang="en-US" sz="2000" smtClean="0"/>
              <a:t>if there is some mistake.</a:t>
            </a:r>
            <a:endParaRPr lang="hu-HU" sz="2000" smtClean="0"/>
          </a:p>
          <a:p>
            <a:pPr eaLnBrk="1" hangingPunct="1">
              <a:buFont typeface="Arial" charset="0"/>
              <a:buNone/>
            </a:pPr>
            <a:r>
              <a:rPr lang="en-US" sz="2000" smtClean="0"/>
              <a:t>The only other sound's the sweep</a:t>
            </a:r>
            <a:r>
              <a:rPr lang="hu-HU" sz="2000" smtClean="0"/>
              <a:t> / </a:t>
            </a:r>
            <a:r>
              <a:rPr lang="en-US" sz="2000" smtClean="0"/>
              <a:t>Of easy wind and downy flake.</a:t>
            </a:r>
            <a:endParaRPr lang="hu-HU" sz="2000" smtClean="0"/>
          </a:p>
          <a:p>
            <a:pPr eaLnBrk="1" hangingPunct="1">
              <a:buFont typeface="Arial" charset="0"/>
              <a:buNone/>
            </a:pPr>
            <a:endParaRPr lang="hu-HU" sz="2000" smtClean="0"/>
          </a:p>
          <a:p>
            <a:pPr eaLnBrk="1" hangingPunct="1">
              <a:buFont typeface="Arial" charset="0"/>
              <a:buNone/>
            </a:pPr>
            <a:r>
              <a:rPr lang="en-US" sz="2000" smtClean="0"/>
              <a:t>The woods are lovely, dark, and deep,</a:t>
            </a:r>
            <a:r>
              <a:rPr lang="hu-HU" sz="2000" smtClean="0"/>
              <a:t> / </a:t>
            </a:r>
            <a:r>
              <a:rPr lang="en-US" sz="2000" smtClean="0"/>
              <a:t>But I have promises to </a:t>
            </a:r>
            <a:r>
              <a:rPr lang="hu-HU" sz="2000" smtClean="0">
                <a:solidFill>
                  <a:srgbClr val="FF0000"/>
                </a:solidFill>
              </a:rPr>
              <a:t>keep</a:t>
            </a:r>
            <a:r>
              <a:rPr lang="en-US" sz="2000" smtClean="0"/>
              <a:t>,</a:t>
            </a:r>
            <a:endParaRPr lang="hu-HU" sz="2000" smtClean="0"/>
          </a:p>
          <a:p>
            <a:pPr eaLnBrk="1" hangingPunct="1">
              <a:buFont typeface="Arial" charset="0"/>
              <a:buNone/>
            </a:pPr>
            <a:r>
              <a:rPr lang="en-US" sz="2000" smtClean="0"/>
              <a:t>And miles to </a:t>
            </a:r>
            <a:r>
              <a:rPr lang="hu-HU" sz="2000" smtClean="0">
                <a:solidFill>
                  <a:srgbClr val="FF0000"/>
                </a:solidFill>
              </a:rPr>
              <a:t>go </a:t>
            </a:r>
            <a:r>
              <a:rPr lang="en-US" sz="2000" smtClean="0"/>
              <a:t>before I sleep,</a:t>
            </a:r>
            <a:r>
              <a:rPr lang="hu-HU" sz="2000" smtClean="0"/>
              <a:t> / </a:t>
            </a:r>
            <a:r>
              <a:rPr lang="en-US" sz="2000" smtClean="0"/>
              <a:t>And miles to </a:t>
            </a:r>
            <a:r>
              <a:rPr lang="hu-HU" sz="2000" smtClean="0">
                <a:solidFill>
                  <a:srgbClr val="FF0000"/>
                </a:solidFill>
              </a:rPr>
              <a:t>go </a:t>
            </a:r>
            <a:r>
              <a:rPr lang="en-US" sz="2000" smtClean="0"/>
              <a:t>before I sleep. </a:t>
            </a:r>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3CB5B555-76DF-4901-8396-6A7519965FD5}" type="slidenum">
              <a:rPr lang="en-US" sz="1100">
                <a:solidFill>
                  <a:schemeClr val="tx1">
                    <a:tint val="75000"/>
                  </a:schemeClr>
                </a:solidFill>
                <a:latin typeface="+mn-lt"/>
                <a:cs typeface="+mn-cs"/>
              </a:rPr>
              <a:pPr fontAlgn="auto">
                <a:spcBef>
                  <a:spcPts val="0"/>
                </a:spcBef>
                <a:spcAft>
                  <a:spcPts val="0"/>
                </a:spcAft>
                <a:defRPr/>
              </a:pPr>
              <a:t>49</a:t>
            </a:fld>
            <a:endParaRPr lang="en-US" sz="11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6"/>
          </p:nvPr>
        </p:nvSpPr>
        <p:spPr/>
        <p:txBody>
          <a:bodyPr/>
          <a:lstStyle/>
          <a:p>
            <a:pPr>
              <a:defRPr/>
            </a:pPr>
            <a:fld id="{1F4E8B8F-77BB-4D9A-BEBC-EB2281DAD767}" type="slidenum">
              <a:rPr lang="en-US"/>
              <a:pPr>
                <a:defRPr/>
              </a:pPr>
              <a:t>5</a:t>
            </a:fld>
            <a:endParaRPr lang="en-US"/>
          </a:p>
        </p:txBody>
      </p:sp>
      <p:sp>
        <p:nvSpPr>
          <p:cNvPr id="40962" name="Cím 1"/>
          <p:cNvSpPr>
            <a:spLocks noGrp="1"/>
          </p:cNvSpPr>
          <p:nvPr>
            <p:ph type="title" idx="4294967295"/>
          </p:nvPr>
        </p:nvSpPr>
        <p:spPr/>
        <p:txBody>
          <a:bodyPr/>
          <a:lstStyle/>
          <a:p>
            <a:pPr eaLnBrk="1" hangingPunct="1"/>
            <a:r>
              <a:rPr lang="hu-HU" smtClean="0"/>
              <a:t>Extensive reading</a:t>
            </a:r>
            <a:endParaRPr lang="en-US" smtClean="0"/>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r>
              <a:rPr lang="hu-HU" sz="2600" dirty="0" err="1" smtClean="0">
                <a:solidFill>
                  <a:srgbClr val="747679"/>
                </a:solidFill>
                <a:latin typeface="+mj-lt"/>
              </a:rPr>
              <a:t>When</a:t>
            </a:r>
            <a:r>
              <a:rPr lang="hu-HU" sz="2600" dirty="0" smtClean="0">
                <a:solidFill>
                  <a:srgbClr val="747679"/>
                </a:solidFill>
                <a:latin typeface="+mj-lt"/>
              </a:rPr>
              <a:t> </a:t>
            </a:r>
            <a:r>
              <a:rPr lang="hu-HU" sz="2600" dirty="0" err="1" smtClean="0">
                <a:solidFill>
                  <a:srgbClr val="747679"/>
                </a:solidFill>
                <a:latin typeface="+mj-lt"/>
              </a:rPr>
              <a:t>do</a:t>
            </a:r>
            <a:r>
              <a:rPr lang="hu-HU" sz="2600" dirty="0" smtClean="0">
                <a:solidFill>
                  <a:srgbClr val="747679"/>
                </a:solidFill>
                <a:latin typeface="+mj-lt"/>
              </a:rPr>
              <a:t> </a:t>
            </a:r>
            <a:r>
              <a:rPr lang="hu-HU" sz="2600" dirty="0" err="1" smtClean="0">
                <a:solidFill>
                  <a:srgbClr val="747679"/>
                </a:solidFill>
                <a:latin typeface="+mj-lt"/>
              </a:rPr>
              <a:t>we</a:t>
            </a:r>
            <a:r>
              <a:rPr lang="hu-HU" sz="2600" dirty="0" smtClean="0">
                <a:solidFill>
                  <a:srgbClr val="747679"/>
                </a:solidFill>
                <a:latin typeface="+mj-lt"/>
              </a:rPr>
              <a:t> </a:t>
            </a:r>
            <a:r>
              <a:rPr lang="hu-HU" sz="2600" dirty="0" err="1" smtClean="0">
                <a:solidFill>
                  <a:srgbClr val="747679"/>
                </a:solidFill>
                <a:latin typeface="+mj-lt"/>
              </a:rPr>
              <a:t>do</a:t>
            </a:r>
            <a:r>
              <a:rPr lang="hu-HU" sz="2600" dirty="0" smtClean="0">
                <a:solidFill>
                  <a:srgbClr val="747679"/>
                </a:solidFill>
                <a:latin typeface="+mj-lt"/>
              </a:rPr>
              <a:t> </a:t>
            </a:r>
            <a:r>
              <a:rPr lang="hu-HU" sz="2600" dirty="0" err="1" smtClean="0">
                <a:solidFill>
                  <a:srgbClr val="747679"/>
                </a:solidFill>
                <a:latin typeface="+mj-lt"/>
              </a:rPr>
              <a:t>it</a:t>
            </a:r>
            <a:r>
              <a:rPr lang="hu-HU" sz="2600" dirty="0" smtClean="0">
                <a:solidFill>
                  <a:srgbClr val="747679"/>
                </a:solidFill>
                <a:latin typeface="+mj-lt"/>
              </a:rPr>
              <a:t> in </a:t>
            </a:r>
            <a:r>
              <a:rPr lang="hu-HU" sz="2600" dirty="0" err="1" smtClean="0">
                <a:solidFill>
                  <a:srgbClr val="747679"/>
                </a:solidFill>
                <a:latin typeface="+mj-lt"/>
              </a:rPr>
              <a:t>real</a:t>
            </a:r>
            <a:r>
              <a:rPr lang="hu-HU" sz="2600" dirty="0" smtClean="0">
                <a:solidFill>
                  <a:srgbClr val="747679"/>
                </a:solidFill>
                <a:latin typeface="+mj-lt"/>
              </a:rPr>
              <a:t> life?</a:t>
            </a:r>
            <a:endParaRPr lang="en-US" sz="2600" dirty="0">
              <a:solidFill>
                <a:srgbClr val="747679"/>
              </a:solidFill>
              <a:latin typeface="+mj-lt"/>
            </a:endParaRPr>
          </a:p>
        </p:txBody>
      </p:sp>
      <p:sp>
        <p:nvSpPr>
          <p:cNvPr id="40964" name="Szöveg helye 3"/>
          <p:cNvSpPr>
            <a:spLocks noGrp="1"/>
          </p:cNvSpPr>
          <p:nvPr>
            <p:ph type="body" sz="quarter" idx="4294967295"/>
          </p:nvPr>
        </p:nvSpPr>
        <p:spPr>
          <a:xfrm>
            <a:off x="293688" y="2111375"/>
            <a:ext cx="8566150" cy="4267200"/>
          </a:xfrm>
        </p:spPr>
        <p:txBody>
          <a:bodyPr/>
          <a:lstStyle/>
          <a:p>
            <a:pPr eaLnBrk="1" hangingPunct="1"/>
            <a:endParaRPr lang="en-GB" smtClean="0"/>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a:solidFill>
                  <a:srgbClr val="002147"/>
                </a:solidFill>
                <a:latin typeface="+mn-lt"/>
                <a:cs typeface="+mn-cs"/>
              </a:rPr>
              <a:t>Professional Development</a:t>
            </a:r>
            <a:endParaRPr lang="en-US" sz="110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83571D71-33EA-47E2-B063-FDC7D5E66FE3}" type="slidenum">
              <a:rPr lang="en-US" sz="1100">
                <a:solidFill>
                  <a:schemeClr val="tx1">
                    <a:tint val="75000"/>
                  </a:schemeClr>
                </a:solidFill>
                <a:latin typeface="+mn-lt"/>
                <a:cs typeface="+mn-cs"/>
              </a:rPr>
              <a:pPr fontAlgn="auto">
                <a:spcBef>
                  <a:spcPts val="0"/>
                </a:spcBef>
                <a:spcAft>
                  <a:spcPts val="0"/>
                </a:spcAft>
                <a:defRPr/>
              </a:pPr>
              <a:t>5</a:t>
            </a:fld>
            <a:endParaRPr lang="en-US" sz="1100">
              <a:solidFill>
                <a:schemeClr val="tx1">
                  <a:tint val="75000"/>
                </a:schemeClr>
              </a:solidFill>
              <a:latin typeface="+mn-lt"/>
              <a:cs typeface="+mn-cs"/>
            </a:endParaRPr>
          </a:p>
        </p:txBody>
      </p:sp>
      <p:pic>
        <p:nvPicPr>
          <p:cNvPr id="95234" name="Picture 2" descr="http://i.dailymail.co.uk/i/pix/2008/09/03/article-0-00484CCF00000190-383_468x301.jpg"/>
          <p:cNvPicPr>
            <a:picLocks noChangeAspect="1" noChangeArrowheads="1"/>
          </p:cNvPicPr>
          <p:nvPr/>
        </p:nvPicPr>
        <p:blipFill>
          <a:blip r:embed="rId3"/>
          <a:srcRect/>
          <a:stretch>
            <a:fillRect/>
          </a:stretch>
        </p:blipFill>
        <p:spPr bwMode="auto">
          <a:xfrm>
            <a:off x="5872163" y="2111375"/>
            <a:ext cx="2705100" cy="1739900"/>
          </a:xfrm>
          <a:prstGeom prst="rect">
            <a:avLst/>
          </a:prstGeom>
          <a:noFill/>
          <a:ln w="9525">
            <a:noFill/>
            <a:miter lim="800000"/>
            <a:headEnd/>
            <a:tailEnd/>
          </a:ln>
        </p:spPr>
      </p:pic>
      <p:pic>
        <p:nvPicPr>
          <p:cNvPr id="95236" name="Picture 4" descr="https://encrypted-tbn0.gstatic.com/images?q=tbn:ANd9GcRFQBcqvESLD194_tx867kQpQapH-ZRMWX6wxGq_XCvyLj-ar--"/>
          <p:cNvPicPr>
            <a:picLocks noChangeAspect="1" noChangeArrowheads="1"/>
          </p:cNvPicPr>
          <p:nvPr/>
        </p:nvPicPr>
        <p:blipFill>
          <a:blip r:embed="rId4"/>
          <a:srcRect/>
          <a:stretch>
            <a:fillRect/>
          </a:stretch>
        </p:blipFill>
        <p:spPr bwMode="auto">
          <a:xfrm>
            <a:off x="582613" y="2206625"/>
            <a:ext cx="2705100" cy="1695450"/>
          </a:xfrm>
          <a:prstGeom prst="rect">
            <a:avLst/>
          </a:prstGeom>
          <a:noFill/>
          <a:ln w="9525">
            <a:noFill/>
            <a:miter lim="800000"/>
            <a:headEnd/>
            <a:tailEnd/>
          </a:ln>
        </p:spPr>
      </p:pic>
      <p:pic>
        <p:nvPicPr>
          <p:cNvPr id="9" name="Kép 8" descr="poland003.jpg"/>
          <p:cNvPicPr>
            <a:picLocks noChangeAspect="1"/>
          </p:cNvPicPr>
          <p:nvPr/>
        </p:nvPicPr>
        <p:blipFill>
          <a:blip r:embed="rId5"/>
          <a:srcRect/>
          <a:stretch>
            <a:fillRect/>
          </a:stretch>
        </p:blipFill>
        <p:spPr bwMode="auto">
          <a:xfrm>
            <a:off x="3503613" y="2111375"/>
            <a:ext cx="2017712" cy="2638425"/>
          </a:xfrm>
          <a:prstGeom prst="rect">
            <a:avLst/>
          </a:prstGeom>
          <a:noFill/>
          <a:ln w="9525">
            <a:noFill/>
            <a:miter lim="800000"/>
            <a:headEnd/>
            <a:tailEnd/>
          </a:ln>
        </p:spPr>
      </p:pic>
      <p:sp>
        <p:nvSpPr>
          <p:cNvPr id="10" name="Lekerekített téglalap 9"/>
          <p:cNvSpPr/>
          <p:nvPr/>
        </p:nvSpPr>
        <p:spPr>
          <a:xfrm>
            <a:off x="466725" y="5295900"/>
            <a:ext cx="2593975" cy="71755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hu-HU" sz="2400" dirty="0" err="1"/>
              <a:t>to</a:t>
            </a:r>
            <a:r>
              <a:rPr lang="hu-HU" sz="2400" dirty="0"/>
              <a:t> </a:t>
            </a:r>
            <a:r>
              <a:rPr lang="hu-HU" sz="2400" dirty="0" err="1"/>
              <a:t>switch</a:t>
            </a:r>
            <a:r>
              <a:rPr lang="hu-HU" sz="2400" dirty="0"/>
              <a:t> </a:t>
            </a:r>
            <a:r>
              <a:rPr lang="hu-HU" sz="2400" dirty="0" err="1"/>
              <a:t>off</a:t>
            </a:r>
            <a:endParaRPr lang="en-US" sz="2400" dirty="0"/>
          </a:p>
        </p:txBody>
      </p:sp>
      <p:sp>
        <p:nvSpPr>
          <p:cNvPr id="12" name="Lekerekített téglalap 11"/>
          <p:cNvSpPr/>
          <p:nvPr/>
        </p:nvSpPr>
        <p:spPr>
          <a:xfrm>
            <a:off x="3278188" y="5295900"/>
            <a:ext cx="2593975" cy="717550"/>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to </a:t>
            </a:r>
            <a:r>
              <a:rPr lang="hu-HU" sz="2400" dirty="0" err="1"/>
              <a:t>browse</a:t>
            </a:r>
            <a:endParaRPr lang="en-US" sz="2400" dirty="0"/>
          </a:p>
        </p:txBody>
      </p:sp>
      <p:sp>
        <p:nvSpPr>
          <p:cNvPr id="13" name="Lekerekített téglalap 12"/>
          <p:cNvSpPr/>
          <p:nvPr/>
        </p:nvSpPr>
        <p:spPr>
          <a:xfrm>
            <a:off x="6173788" y="5295900"/>
            <a:ext cx="2593975" cy="717550"/>
          </a:xfrm>
          <a:prstGeom prst="roundRect">
            <a:avLst/>
          </a:prstGeom>
          <a:solidFill>
            <a:srgbClr val="717EB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hu-HU" sz="2400" dirty="0" err="1"/>
              <a:t>for</a:t>
            </a:r>
            <a:r>
              <a:rPr lang="hu-HU" sz="2400" dirty="0"/>
              <a:t> </a:t>
            </a:r>
            <a:r>
              <a:rPr lang="hu-HU" sz="2400" dirty="0" err="1"/>
              <a:t>fun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6"/>
          </p:nvPr>
        </p:nvSpPr>
        <p:spPr/>
        <p:txBody>
          <a:bodyPr/>
          <a:lstStyle/>
          <a:p>
            <a:pPr>
              <a:defRPr/>
            </a:pPr>
            <a:fld id="{34916FC1-3972-4484-AEC9-4892184C80A5}" type="slidenum">
              <a:rPr lang="en-US"/>
              <a:pPr>
                <a:defRPr/>
              </a:pPr>
              <a:t>50</a:t>
            </a:fld>
            <a:endParaRPr lang="en-US"/>
          </a:p>
        </p:txBody>
      </p:sp>
      <p:sp>
        <p:nvSpPr>
          <p:cNvPr id="108546" name="Cím 1"/>
          <p:cNvSpPr>
            <a:spLocks noGrp="1"/>
          </p:cNvSpPr>
          <p:nvPr>
            <p:ph type="title" idx="4294967295"/>
          </p:nvPr>
        </p:nvSpPr>
        <p:spPr>
          <a:xfrm>
            <a:off x="384175" y="201613"/>
            <a:ext cx="8347075" cy="609600"/>
          </a:xfrm>
        </p:spPr>
        <p:txBody>
          <a:bodyPr tIns="0" anchor="t"/>
          <a:lstStyle/>
          <a:p>
            <a:r>
              <a:rPr lang="hu-HU" smtClean="0"/>
              <a:t>Walking in a Winter Wonderland? </a:t>
            </a:r>
            <a:endParaRPr lang="en-US" smtClean="0"/>
          </a:p>
        </p:txBody>
      </p:sp>
      <p:pic>
        <p:nvPicPr>
          <p:cNvPr id="108547" name="Tartalom helye 3" descr="winterwland writeboard.jpg">
            <a:hlinkClick r:id="rId3" action="ppaction://hlinkfile"/>
          </p:cNvPr>
          <p:cNvPicPr>
            <a:picLocks noGrp="1" noChangeAspect="1"/>
          </p:cNvPicPr>
          <p:nvPr>
            <p:ph idx="4294967295"/>
          </p:nvPr>
        </p:nvPicPr>
        <p:blipFill>
          <a:blip r:embed="rId4"/>
          <a:srcRect/>
          <a:stretch>
            <a:fillRect/>
          </a:stretch>
        </p:blipFill>
        <p:spPr>
          <a:xfrm>
            <a:off x="1011238" y="2147888"/>
            <a:ext cx="6877050" cy="3679825"/>
          </a:xfrm>
        </p:spPr>
      </p:pic>
      <p:sp>
        <p:nvSpPr>
          <p:cNvPr id="6" name="Téglalap 5"/>
          <p:cNvSpPr/>
          <p:nvPr/>
        </p:nvSpPr>
        <p:spPr bwMode="auto">
          <a:xfrm>
            <a:off x="5580063" y="5827713"/>
            <a:ext cx="3151187" cy="476250"/>
          </a:xfrm>
          <a:prstGeom prst="rect">
            <a:avLst/>
          </a:prstGeom>
          <a:solidFill>
            <a:schemeClr val="bg1"/>
          </a:solidFill>
          <a:ln w="19050" cap="flat" cmpd="sng" algn="ctr">
            <a:solidFill>
              <a:srgbClr val="008000"/>
            </a:solidFill>
            <a:prstDash val="solid"/>
            <a:round/>
            <a:headEnd type="none" w="med" len="med"/>
            <a:tailEnd type="none" w="med" len="med"/>
          </a:ln>
          <a:effectLst/>
          <a:extLst>
            <a:ext uri="{AF507438-7753-43E0-B8FC-AC1667EBCBE1}"/>
          </a:extLst>
        </p:spPr>
        <p:txBody>
          <a:bodyPr lIns="90000" tIns="46800" rIns="90000" bIns="46800">
            <a:spAutoFit/>
          </a:bodyPr>
          <a:lstStyle/>
          <a:p>
            <a:pPr algn="ctr" defTabSz="914400">
              <a:defRPr/>
            </a:pPr>
            <a:r>
              <a:rPr lang="hu-HU" sz="2400" dirty="0">
                <a:latin typeface="+mj-lt"/>
                <a:cs typeface="+mn-cs"/>
              </a:rPr>
              <a:t>123.writeboard.com</a:t>
            </a:r>
            <a:endParaRPr lang="en-US" sz="2400" dirty="0">
              <a:latin typeface="+mj-lt"/>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6"/>
          </p:nvPr>
        </p:nvSpPr>
        <p:spPr/>
        <p:txBody>
          <a:bodyPr/>
          <a:lstStyle/>
          <a:p>
            <a:pPr>
              <a:defRPr/>
            </a:pPr>
            <a:fld id="{986B354B-0693-47F4-BB7F-224FF18298A8}" type="slidenum">
              <a:rPr lang="en-US"/>
              <a:pPr>
                <a:defRPr/>
              </a:pPr>
              <a:t>51</a:t>
            </a:fld>
            <a:endParaRPr lang="en-US"/>
          </a:p>
        </p:txBody>
      </p:sp>
      <p:pic>
        <p:nvPicPr>
          <p:cNvPr id="55300" name="Picture 4"/>
          <p:cNvPicPr>
            <a:picLocks noChangeAspect="1" noChangeArrowheads="1"/>
          </p:cNvPicPr>
          <p:nvPr/>
        </p:nvPicPr>
        <p:blipFill>
          <a:blip r:embed="rId2"/>
          <a:srcRect/>
          <a:stretch>
            <a:fillRect/>
          </a:stretch>
        </p:blipFill>
        <p:spPr bwMode="auto">
          <a:xfrm>
            <a:off x="280988" y="276225"/>
            <a:ext cx="3933825" cy="1647825"/>
          </a:xfrm>
          <a:prstGeom prst="rect">
            <a:avLst/>
          </a:prstGeom>
          <a:noFill/>
          <a:ln w="9525">
            <a:noFill/>
            <a:miter lim="800000"/>
            <a:headEnd/>
            <a:tailEnd/>
          </a:ln>
        </p:spPr>
      </p:pic>
      <p:pic>
        <p:nvPicPr>
          <p:cNvPr id="55301" name="Picture 5"/>
          <p:cNvPicPr>
            <a:picLocks noChangeAspect="1" noChangeArrowheads="1"/>
          </p:cNvPicPr>
          <p:nvPr/>
        </p:nvPicPr>
        <p:blipFill>
          <a:blip r:embed="rId3"/>
          <a:srcRect/>
          <a:stretch>
            <a:fillRect/>
          </a:stretch>
        </p:blipFill>
        <p:spPr bwMode="auto">
          <a:xfrm>
            <a:off x="236538" y="1939925"/>
            <a:ext cx="3933825" cy="1905000"/>
          </a:xfrm>
          <a:prstGeom prst="rect">
            <a:avLst/>
          </a:prstGeom>
          <a:noFill/>
          <a:ln w="9525">
            <a:noFill/>
            <a:miter lim="800000"/>
            <a:headEnd/>
            <a:tailEnd/>
          </a:ln>
        </p:spPr>
      </p:pic>
      <p:pic>
        <p:nvPicPr>
          <p:cNvPr id="55302" name="Picture 6"/>
          <p:cNvPicPr>
            <a:picLocks noChangeAspect="1" noChangeArrowheads="1"/>
          </p:cNvPicPr>
          <p:nvPr/>
        </p:nvPicPr>
        <p:blipFill>
          <a:blip r:embed="rId4"/>
          <a:srcRect/>
          <a:stretch>
            <a:fillRect/>
          </a:stretch>
        </p:blipFill>
        <p:spPr bwMode="auto">
          <a:xfrm>
            <a:off x="265113" y="2262188"/>
            <a:ext cx="3981450" cy="1895475"/>
          </a:xfrm>
          <a:prstGeom prst="rect">
            <a:avLst/>
          </a:prstGeom>
          <a:noFill/>
          <a:ln w="9525">
            <a:noFill/>
            <a:miter lim="800000"/>
            <a:headEnd/>
            <a:tailEnd/>
          </a:ln>
        </p:spPr>
      </p:pic>
      <p:pic>
        <p:nvPicPr>
          <p:cNvPr id="55303" name="Picture 7"/>
          <p:cNvPicPr>
            <a:picLocks noChangeAspect="1" noChangeArrowheads="1"/>
          </p:cNvPicPr>
          <p:nvPr/>
        </p:nvPicPr>
        <p:blipFill>
          <a:blip r:embed="rId5"/>
          <a:srcRect/>
          <a:stretch>
            <a:fillRect/>
          </a:stretch>
        </p:blipFill>
        <p:spPr bwMode="auto">
          <a:xfrm>
            <a:off x="258763" y="2595563"/>
            <a:ext cx="3962400" cy="1895475"/>
          </a:xfrm>
          <a:prstGeom prst="rect">
            <a:avLst/>
          </a:prstGeom>
          <a:noFill/>
          <a:ln w="9525">
            <a:noFill/>
            <a:miter lim="800000"/>
            <a:headEnd/>
            <a:tailEnd/>
          </a:ln>
        </p:spPr>
      </p:pic>
      <p:pic>
        <p:nvPicPr>
          <p:cNvPr id="55304" name="Picture 8"/>
          <p:cNvPicPr>
            <a:picLocks noChangeAspect="1" noChangeArrowheads="1"/>
          </p:cNvPicPr>
          <p:nvPr/>
        </p:nvPicPr>
        <p:blipFill>
          <a:blip r:embed="rId6"/>
          <a:srcRect/>
          <a:stretch>
            <a:fillRect/>
          </a:stretch>
        </p:blipFill>
        <p:spPr bwMode="auto">
          <a:xfrm>
            <a:off x="269875" y="2940050"/>
            <a:ext cx="3971925" cy="1914525"/>
          </a:xfrm>
          <a:prstGeom prst="rect">
            <a:avLst/>
          </a:prstGeom>
          <a:noFill/>
          <a:ln w="9525">
            <a:noFill/>
            <a:miter lim="800000"/>
            <a:headEnd/>
            <a:tailEnd/>
          </a:ln>
        </p:spPr>
      </p:pic>
      <p:pic>
        <p:nvPicPr>
          <p:cNvPr id="55305" name="Picture 9"/>
          <p:cNvPicPr>
            <a:picLocks noChangeAspect="1" noChangeArrowheads="1"/>
          </p:cNvPicPr>
          <p:nvPr/>
        </p:nvPicPr>
        <p:blipFill>
          <a:blip r:embed="rId7"/>
          <a:srcRect/>
          <a:stretch>
            <a:fillRect/>
          </a:stretch>
        </p:blipFill>
        <p:spPr bwMode="auto">
          <a:xfrm>
            <a:off x="287338" y="3281363"/>
            <a:ext cx="4000500" cy="1885950"/>
          </a:xfrm>
          <a:prstGeom prst="rect">
            <a:avLst/>
          </a:prstGeom>
          <a:noFill/>
          <a:ln w="9525">
            <a:noFill/>
            <a:miter lim="800000"/>
            <a:headEnd/>
            <a:tailEnd/>
          </a:ln>
        </p:spPr>
      </p:pic>
      <p:pic>
        <p:nvPicPr>
          <p:cNvPr id="55306" name="Picture 10"/>
          <p:cNvPicPr>
            <a:picLocks noChangeAspect="1" noChangeArrowheads="1"/>
          </p:cNvPicPr>
          <p:nvPr/>
        </p:nvPicPr>
        <p:blipFill>
          <a:blip r:embed="rId8"/>
          <a:srcRect/>
          <a:stretch>
            <a:fillRect/>
          </a:stretch>
        </p:blipFill>
        <p:spPr bwMode="auto">
          <a:xfrm>
            <a:off x="4600575" y="276225"/>
            <a:ext cx="3952875" cy="1981200"/>
          </a:xfrm>
          <a:prstGeom prst="rect">
            <a:avLst/>
          </a:prstGeom>
          <a:noFill/>
          <a:ln w="9525">
            <a:noFill/>
            <a:miter lim="800000"/>
            <a:headEnd/>
            <a:tailEnd/>
          </a:ln>
        </p:spPr>
      </p:pic>
      <p:pic>
        <p:nvPicPr>
          <p:cNvPr id="55307" name="Picture 11"/>
          <p:cNvPicPr>
            <a:picLocks noChangeAspect="1" noChangeArrowheads="1"/>
          </p:cNvPicPr>
          <p:nvPr/>
        </p:nvPicPr>
        <p:blipFill>
          <a:blip r:embed="rId9"/>
          <a:srcRect/>
          <a:stretch>
            <a:fillRect/>
          </a:stretch>
        </p:blipFill>
        <p:spPr bwMode="auto">
          <a:xfrm>
            <a:off x="4638675" y="688975"/>
            <a:ext cx="4000500" cy="1885950"/>
          </a:xfrm>
          <a:prstGeom prst="rect">
            <a:avLst/>
          </a:prstGeom>
          <a:noFill/>
          <a:ln w="9525">
            <a:noFill/>
            <a:miter lim="800000"/>
            <a:headEnd/>
            <a:tailEnd/>
          </a:ln>
        </p:spPr>
      </p:pic>
      <p:pic>
        <p:nvPicPr>
          <p:cNvPr id="55308" name="Picture 12"/>
          <p:cNvPicPr>
            <a:picLocks noChangeAspect="1" noChangeArrowheads="1"/>
          </p:cNvPicPr>
          <p:nvPr/>
        </p:nvPicPr>
        <p:blipFill>
          <a:blip r:embed="rId10"/>
          <a:srcRect/>
          <a:stretch>
            <a:fillRect/>
          </a:stretch>
        </p:blipFill>
        <p:spPr bwMode="auto">
          <a:xfrm>
            <a:off x="4643438" y="1076325"/>
            <a:ext cx="3952875" cy="1981200"/>
          </a:xfrm>
          <a:prstGeom prst="rect">
            <a:avLst/>
          </a:prstGeom>
          <a:noFill/>
          <a:ln w="9525">
            <a:noFill/>
            <a:miter lim="800000"/>
            <a:headEnd/>
            <a:tailEnd/>
          </a:ln>
        </p:spPr>
      </p:pic>
      <p:pic>
        <p:nvPicPr>
          <p:cNvPr id="55309" name="Picture 13"/>
          <p:cNvPicPr>
            <a:picLocks noChangeAspect="1" noChangeArrowheads="1"/>
          </p:cNvPicPr>
          <p:nvPr/>
        </p:nvPicPr>
        <p:blipFill>
          <a:blip r:embed="rId11"/>
          <a:srcRect/>
          <a:stretch>
            <a:fillRect/>
          </a:stretch>
        </p:blipFill>
        <p:spPr bwMode="auto">
          <a:xfrm>
            <a:off x="4656138" y="1495425"/>
            <a:ext cx="4114800" cy="1895475"/>
          </a:xfrm>
          <a:prstGeom prst="rect">
            <a:avLst/>
          </a:prstGeom>
          <a:noFill/>
          <a:ln w="9525">
            <a:noFill/>
            <a:miter lim="800000"/>
            <a:headEnd/>
            <a:tailEnd/>
          </a:ln>
        </p:spPr>
      </p:pic>
      <p:pic>
        <p:nvPicPr>
          <p:cNvPr id="55310" name="Picture 14"/>
          <p:cNvPicPr>
            <a:picLocks noChangeAspect="1" noChangeArrowheads="1"/>
          </p:cNvPicPr>
          <p:nvPr/>
        </p:nvPicPr>
        <p:blipFill>
          <a:blip r:embed="rId12"/>
          <a:srcRect/>
          <a:stretch>
            <a:fillRect/>
          </a:stretch>
        </p:blipFill>
        <p:spPr bwMode="auto">
          <a:xfrm>
            <a:off x="4662488" y="1905000"/>
            <a:ext cx="4057650" cy="1924050"/>
          </a:xfrm>
          <a:prstGeom prst="rect">
            <a:avLst/>
          </a:prstGeom>
          <a:noFill/>
          <a:ln w="9525">
            <a:noFill/>
            <a:miter lim="800000"/>
            <a:headEnd/>
            <a:tailEnd/>
          </a:ln>
        </p:spPr>
      </p:pic>
      <p:pic>
        <p:nvPicPr>
          <p:cNvPr id="55311" name="Picture 15"/>
          <p:cNvPicPr>
            <a:picLocks noChangeAspect="1" noChangeArrowheads="1"/>
          </p:cNvPicPr>
          <p:nvPr/>
        </p:nvPicPr>
        <p:blipFill>
          <a:blip r:embed="rId13"/>
          <a:srcRect/>
          <a:stretch>
            <a:fillRect/>
          </a:stretch>
        </p:blipFill>
        <p:spPr bwMode="auto">
          <a:xfrm>
            <a:off x="4686300" y="2319338"/>
            <a:ext cx="4010025" cy="1905000"/>
          </a:xfrm>
          <a:prstGeom prst="rect">
            <a:avLst/>
          </a:prstGeom>
          <a:noFill/>
          <a:ln w="9525">
            <a:noFill/>
            <a:miter lim="800000"/>
            <a:headEnd/>
            <a:tailEnd/>
          </a:ln>
        </p:spPr>
      </p:pic>
      <p:pic>
        <p:nvPicPr>
          <p:cNvPr id="55312" name="Picture 16"/>
          <p:cNvPicPr>
            <a:picLocks noChangeAspect="1" noChangeArrowheads="1"/>
          </p:cNvPicPr>
          <p:nvPr/>
        </p:nvPicPr>
        <p:blipFill>
          <a:blip r:embed="rId14"/>
          <a:srcRect/>
          <a:stretch>
            <a:fillRect/>
          </a:stretch>
        </p:blipFill>
        <p:spPr bwMode="auto">
          <a:xfrm>
            <a:off x="4703763" y="2673350"/>
            <a:ext cx="3810000" cy="2133600"/>
          </a:xfrm>
          <a:prstGeom prst="rect">
            <a:avLst/>
          </a:prstGeom>
          <a:noFill/>
          <a:ln w="9525">
            <a:noFill/>
            <a:miter lim="800000"/>
            <a:headEnd/>
            <a:tailEnd/>
          </a:ln>
        </p:spPr>
      </p:pic>
      <p:pic>
        <p:nvPicPr>
          <p:cNvPr id="55317" name="Picture 21"/>
          <p:cNvPicPr>
            <a:picLocks noChangeAspect="1" noChangeArrowheads="1"/>
          </p:cNvPicPr>
          <p:nvPr/>
        </p:nvPicPr>
        <p:blipFill>
          <a:blip r:embed="rId15"/>
          <a:srcRect/>
          <a:stretch>
            <a:fillRect/>
          </a:stretch>
        </p:blipFill>
        <p:spPr bwMode="auto">
          <a:xfrm>
            <a:off x="6132513" y="4918075"/>
            <a:ext cx="2638425" cy="1866900"/>
          </a:xfrm>
          <a:prstGeom prst="rect">
            <a:avLst/>
          </a:prstGeom>
          <a:noFill/>
          <a:ln w="9525">
            <a:noFill/>
            <a:miter lim="800000"/>
            <a:headEnd/>
            <a:tailEnd/>
          </a:ln>
        </p:spPr>
      </p:pic>
      <p:pic>
        <p:nvPicPr>
          <p:cNvPr id="55319" name="Picture 23" descr="Jogger+on+Phone"/>
          <p:cNvPicPr>
            <a:picLocks noChangeAspect="1" noChangeArrowheads="1"/>
          </p:cNvPicPr>
          <p:nvPr/>
        </p:nvPicPr>
        <p:blipFill>
          <a:blip r:embed="rId16"/>
          <a:srcRect/>
          <a:stretch>
            <a:fillRect/>
          </a:stretch>
        </p:blipFill>
        <p:spPr bwMode="auto">
          <a:xfrm>
            <a:off x="4791075" y="5106988"/>
            <a:ext cx="1341438" cy="167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3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3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3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3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3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3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3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3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5312"/>
                                        </p:tgtEl>
                                        <p:attrNameLst>
                                          <p:attrName>style.visibility</p:attrName>
                                        </p:attrNameLst>
                                      </p:cBhvr>
                                      <p:to>
                                        <p:strVal val="visible"/>
                                      </p:to>
                                    </p:set>
                                    <p:anim calcmode="lin" valueType="num">
                                      <p:cBhvr additive="base">
                                        <p:cTn id="55" dur="500" fill="hold"/>
                                        <p:tgtEl>
                                          <p:spTgt spid="55312"/>
                                        </p:tgtEl>
                                        <p:attrNameLst>
                                          <p:attrName>ppt_x</p:attrName>
                                        </p:attrNameLst>
                                      </p:cBhvr>
                                      <p:tavLst>
                                        <p:tav tm="0">
                                          <p:val>
                                            <p:strVal val="#ppt_x"/>
                                          </p:val>
                                        </p:tav>
                                        <p:tav tm="100000">
                                          <p:val>
                                            <p:strVal val="#ppt_x"/>
                                          </p:val>
                                        </p:tav>
                                      </p:tavLst>
                                    </p:anim>
                                    <p:anim calcmode="lin" valueType="num">
                                      <p:cBhvr additive="base">
                                        <p:cTn id="56" dur="500" fill="hold"/>
                                        <p:tgtEl>
                                          <p:spTgt spid="553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53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6"/>
          </p:nvPr>
        </p:nvSpPr>
        <p:spPr/>
        <p:txBody>
          <a:bodyPr/>
          <a:lstStyle/>
          <a:p>
            <a:pPr>
              <a:defRPr/>
            </a:pPr>
            <a:fld id="{37D81BCB-8B81-4B33-9CFB-5E0AC2AA9D9D}" type="slidenum">
              <a:rPr lang="en-US"/>
              <a:pPr>
                <a:defRPr/>
              </a:pPr>
              <a:t>52</a:t>
            </a:fld>
            <a:endParaRPr lang="en-US"/>
          </a:p>
        </p:txBody>
      </p:sp>
      <p:sp>
        <p:nvSpPr>
          <p:cNvPr id="111618" name="Cím 1"/>
          <p:cNvSpPr>
            <a:spLocks noGrp="1"/>
          </p:cNvSpPr>
          <p:nvPr>
            <p:ph type="title"/>
          </p:nvPr>
        </p:nvSpPr>
        <p:spPr/>
        <p:txBody>
          <a:bodyPr/>
          <a:lstStyle/>
          <a:p>
            <a:pPr eaLnBrk="1" hangingPunct="1"/>
            <a:r>
              <a:rPr lang="hu-HU" smtClean="0"/>
              <a:t>Animal vocabulary</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What</a:t>
            </a:r>
            <a:r>
              <a:rPr lang="hu-HU" dirty="0" smtClean="0"/>
              <a:t> </a:t>
            </a:r>
            <a:r>
              <a:rPr lang="hu-HU" dirty="0" err="1" smtClean="0"/>
              <a:t>do</a:t>
            </a:r>
            <a:r>
              <a:rPr lang="hu-HU" dirty="0" smtClean="0"/>
              <a:t> </a:t>
            </a:r>
            <a:r>
              <a:rPr lang="hu-HU" dirty="0" err="1" smtClean="0"/>
              <a:t>we</a:t>
            </a:r>
            <a:r>
              <a:rPr lang="hu-HU" dirty="0" smtClean="0"/>
              <a:t> </a:t>
            </a:r>
            <a:r>
              <a:rPr lang="hu-HU" dirty="0" err="1" smtClean="0"/>
              <a:t>call</a:t>
            </a:r>
            <a:r>
              <a:rPr lang="hu-HU" dirty="0" smtClean="0"/>
              <a:t> </a:t>
            </a:r>
            <a:r>
              <a:rPr lang="hu-HU" dirty="0" err="1" smtClean="0"/>
              <a:t>their</a:t>
            </a:r>
            <a:r>
              <a:rPr lang="hu-HU" dirty="0" smtClean="0"/>
              <a:t> </a:t>
            </a:r>
            <a:r>
              <a:rPr lang="hu-HU" dirty="0" err="1" smtClean="0"/>
              <a:t>young</a:t>
            </a:r>
            <a:r>
              <a:rPr lang="hu-HU" dirty="0" smtClean="0"/>
              <a:t>?</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943EBA5C-8C92-4EF3-9AB5-385143C6B372}" type="slidenum">
              <a:rPr lang="en-US" sz="1100">
                <a:solidFill>
                  <a:schemeClr val="tx1">
                    <a:tint val="75000"/>
                  </a:schemeClr>
                </a:solidFill>
                <a:latin typeface="+mn-lt"/>
                <a:cs typeface="+mn-cs"/>
              </a:rPr>
              <a:pPr fontAlgn="auto">
                <a:spcBef>
                  <a:spcPts val="0"/>
                </a:spcBef>
                <a:spcAft>
                  <a:spcPts val="0"/>
                </a:spcAft>
                <a:defRPr/>
              </a:pPr>
              <a:t>52</a:t>
            </a:fld>
            <a:endParaRPr lang="en-US" sz="1100">
              <a:solidFill>
                <a:schemeClr val="tx1">
                  <a:tint val="75000"/>
                </a:schemeClr>
              </a:solidFill>
              <a:latin typeface="+mn-lt"/>
              <a:cs typeface="+mn-cs"/>
            </a:endParaRPr>
          </a:p>
        </p:txBody>
      </p:sp>
      <p:pic>
        <p:nvPicPr>
          <p:cNvPr id="111622" name="Kép 7" descr="bla.jpg"/>
          <p:cNvPicPr>
            <a:picLocks noChangeAspect="1"/>
          </p:cNvPicPr>
          <p:nvPr/>
        </p:nvPicPr>
        <p:blipFill>
          <a:blip r:embed="rId2"/>
          <a:srcRect/>
          <a:stretch>
            <a:fillRect/>
          </a:stretch>
        </p:blipFill>
        <p:spPr bwMode="auto">
          <a:xfrm>
            <a:off x="4792663" y="2098675"/>
            <a:ext cx="2190750" cy="1714500"/>
          </a:xfrm>
          <a:prstGeom prst="rect">
            <a:avLst/>
          </a:prstGeom>
          <a:noFill/>
          <a:ln w="9525">
            <a:noFill/>
            <a:miter lim="800000"/>
            <a:headEnd/>
            <a:tailEnd/>
          </a:ln>
        </p:spPr>
      </p:pic>
      <p:pic>
        <p:nvPicPr>
          <p:cNvPr id="111623" name="Kép 8" descr="bla.jpg"/>
          <p:cNvPicPr>
            <a:picLocks noChangeAspect="1"/>
          </p:cNvPicPr>
          <p:nvPr/>
        </p:nvPicPr>
        <p:blipFill>
          <a:blip r:embed="rId3"/>
          <a:srcRect/>
          <a:stretch>
            <a:fillRect/>
          </a:stretch>
        </p:blipFill>
        <p:spPr bwMode="auto">
          <a:xfrm>
            <a:off x="1017588" y="2174875"/>
            <a:ext cx="2762250" cy="1638300"/>
          </a:xfrm>
          <a:prstGeom prst="rect">
            <a:avLst/>
          </a:prstGeom>
          <a:noFill/>
          <a:ln w="9525">
            <a:noFill/>
            <a:miter lim="800000"/>
            <a:headEnd/>
            <a:tailEnd/>
          </a:ln>
        </p:spPr>
      </p:pic>
      <p:pic>
        <p:nvPicPr>
          <p:cNvPr id="111624" name="Kép 9" descr="bla.jpg"/>
          <p:cNvPicPr>
            <a:picLocks noChangeAspect="1"/>
          </p:cNvPicPr>
          <p:nvPr/>
        </p:nvPicPr>
        <p:blipFill>
          <a:blip r:embed="rId4"/>
          <a:srcRect/>
          <a:stretch>
            <a:fillRect/>
          </a:stretch>
        </p:blipFill>
        <p:spPr bwMode="auto">
          <a:xfrm>
            <a:off x="5035550" y="4321175"/>
            <a:ext cx="1682750" cy="2070100"/>
          </a:xfrm>
          <a:prstGeom prst="rect">
            <a:avLst/>
          </a:prstGeom>
          <a:noFill/>
          <a:ln w="9525">
            <a:noFill/>
            <a:miter lim="800000"/>
            <a:headEnd/>
            <a:tailEnd/>
          </a:ln>
        </p:spPr>
      </p:pic>
      <p:pic>
        <p:nvPicPr>
          <p:cNvPr id="111625" name="Kép 10" descr="bla.jpg"/>
          <p:cNvPicPr>
            <a:picLocks noChangeAspect="1"/>
          </p:cNvPicPr>
          <p:nvPr/>
        </p:nvPicPr>
        <p:blipFill>
          <a:blip r:embed="rId5"/>
          <a:srcRect/>
          <a:stretch>
            <a:fillRect/>
          </a:stretch>
        </p:blipFill>
        <p:spPr bwMode="auto">
          <a:xfrm>
            <a:off x="1017588" y="4338638"/>
            <a:ext cx="2695575" cy="1819275"/>
          </a:xfrm>
          <a:prstGeom prst="rect">
            <a:avLst/>
          </a:prstGeom>
          <a:noFill/>
          <a:ln w="9525">
            <a:noFill/>
            <a:miter lim="800000"/>
            <a:headEnd/>
            <a:tailEnd/>
          </a:ln>
        </p:spPr>
      </p:pic>
      <p:pic>
        <p:nvPicPr>
          <p:cNvPr id="111626" name="Picture 9"/>
          <p:cNvPicPr>
            <a:picLocks noChangeAspect="1" noChangeArrowheads="1"/>
          </p:cNvPicPr>
          <p:nvPr/>
        </p:nvPicPr>
        <p:blipFill>
          <a:blip r:embed="rId6"/>
          <a:srcRect/>
          <a:stretch>
            <a:fillRect/>
          </a:stretch>
        </p:blipFill>
        <p:spPr bwMode="auto">
          <a:xfrm>
            <a:off x="1017588" y="2174875"/>
            <a:ext cx="409575" cy="447675"/>
          </a:xfrm>
          <a:prstGeom prst="rect">
            <a:avLst/>
          </a:prstGeom>
          <a:noFill/>
          <a:ln w="9525">
            <a:noFill/>
            <a:miter lim="800000"/>
            <a:headEnd/>
            <a:tailEnd/>
          </a:ln>
        </p:spPr>
      </p:pic>
      <p:pic>
        <p:nvPicPr>
          <p:cNvPr id="111627" name="Picture 10"/>
          <p:cNvPicPr>
            <a:picLocks noChangeAspect="1" noChangeArrowheads="1"/>
          </p:cNvPicPr>
          <p:nvPr/>
        </p:nvPicPr>
        <p:blipFill>
          <a:blip r:embed="rId7"/>
          <a:srcRect/>
          <a:stretch>
            <a:fillRect/>
          </a:stretch>
        </p:blipFill>
        <p:spPr bwMode="auto">
          <a:xfrm>
            <a:off x="4792663" y="2098675"/>
            <a:ext cx="314325" cy="411163"/>
          </a:xfrm>
          <a:prstGeom prst="rect">
            <a:avLst/>
          </a:prstGeom>
          <a:noFill/>
          <a:ln w="9525">
            <a:noFill/>
            <a:miter lim="800000"/>
            <a:headEnd/>
            <a:tailEnd/>
          </a:ln>
        </p:spPr>
      </p:pic>
      <p:pic>
        <p:nvPicPr>
          <p:cNvPr id="111628" name="Picture 11"/>
          <p:cNvPicPr>
            <a:picLocks noChangeAspect="1" noChangeArrowheads="1"/>
          </p:cNvPicPr>
          <p:nvPr/>
        </p:nvPicPr>
        <p:blipFill>
          <a:blip r:embed="rId8"/>
          <a:srcRect/>
          <a:stretch>
            <a:fillRect/>
          </a:stretch>
        </p:blipFill>
        <p:spPr bwMode="auto">
          <a:xfrm>
            <a:off x="1017588" y="4338638"/>
            <a:ext cx="361950" cy="371475"/>
          </a:xfrm>
          <a:prstGeom prst="rect">
            <a:avLst/>
          </a:prstGeom>
          <a:noFill/>
          <a:ln w="9525">
            <a:noFill/>
            <a:miter lim="800000"/>
            <a:headEnd/>
            <a:tailEnd/>
          </a:ln>
        </p:spPr>
      </p:pic>
      <p:pic>
        <p:nvPicPr>
          <p:cNvPr id="111629" name="Picture 12"/>
          <p:cNvPicPr>
            <a:picLocks noChangeAspect="1" noChangeArrowheads="1"/>
          </p:cNvPicPr>
          <p:nvPr/>
        </p:nvPicPr>
        <p:blipFill>
          <a:blip r:embed="rId9"/>
          <a:srcRect/>
          <a:stretch>
            <a:fillRect/>
          </a:stretch>
        </p:blipFill>
        <p:spPr bwMode="auto">
          <a:xfrm>
            <a:off x="4935538" y="4279900"/>
            <a:ext cx="342900"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8CA3840E-8F43-4E7D-928D-5C3CE81C5963}" type="slidenum">
              <a:rPr lang="en-US"/>
              <a:pPr>
                <a:defRPr/>
              </a:pPr>
              <a:t>53</a:t>
            </a:fld>
            <a:endParaRPr lang="en-US"/>
          </a:p>
        </p:txBody>
      </p:sp>
      <p:sp>
        <p:nvSpPr>
          <p:cNvPr id="112642" name="Cím 1"/>
          <p:cNvSpPr>
            <a:spLocks noGrp="1"/>
          </p:cNvSpPr>
          <p:nvPr>
            <p:ph type="title"/>
          </p:nvPr>
        </p:nvSpPr>
        <p:spPr/>
        <p:txBody>
          <a:bodyPr/>
          <a:lstStyle/>
          <a:p>
            <a:pPr eaLnBrk="1" hangingPunct="1"/>
            <a:r>
              <a:rPr lang="en-US" smtClean="0"/>
              <a:t>The Guppy</a:t>
            </a:r>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Ogden</a:t>
            </a:r>
            <a:r>
              <a:rPr lang="hu-HU" dirty="0" smtClean="0"/>
              <a:t> </a:t>
            </a:r>
            <a:r>
              <a:rPr lang="hu-HU" dirty="0" err="1" smtClean="0"/>
              <a:t>Nash</a:t>
            </a:r>
            <a:endParaRPr lang="en-US" dirty="0"/>
          </a:p>
        </p:txBody>
      </p:sp>
      <p:sp>
        <p:nvSpPr>
          <p:cNvPr id="112644" name="Szöveg helye 3"/>
          <p:cNvSpPr>
            <a:spLocks noGrp="1"/>
          </p:cNvSpPr>
          <p:nvPr>
            <p:ph type="body" sz="quarter" idx="14"/>
          </p:nvPr>
        </p:nvSpPr>
        <p:spPr>
          <a:xfrm>
            <a:off x="293688" y="2111375"/>
            <a:ext cx="8566150" cy="4267200"/>
          </a:xfrm>
        </p:spPr>
        <p:txBody>
          <a:bodyPr/>
          <a:lstStyle/>
          <a:p>
            <a:pPr eaLnBrk="1" hangingPunct="1">
              <a:buFont typeface="Arial" charset="0"/>
              <a:buNone/>
            </a:pPr>
            <a:r>
              <a:rPr lang="hu-HU" b="1" smtClean="0"/>
              <a:t>	</a:t>
            </a:r>
            <a:r>
              <a:rPr lang="en-US" b="1" smtClean="0"/>
              <a:t> </a:t>
            </a:r>
            <a:endParaRPr lang="hu-HU" b="1" smtClean="0"/>
          </a:p>
          <a:p>
            <a:pPr eaLnBrk="1" hangingPunct="1">
              <a:buFont typeface="Arial" charset="0"/>
              <a:buNone/>
            </a:pPr>
            <a:r>
              <a:rPr lang="hu-HU" b="1" smtClean="0"/>
              <a:t>	</a:t>
            </a:r>
            <a:r>
              <a:rPr lang="en-US" smtClean="0"/>
              <a:t>Whales have calves, </a:t>
            </a:r>
            <a:br>
              <a:rPr lang="en-US" smtClean="0"/>
            </a:br>
            <a:r>
              <a:rPr lang="en-US" smtClean="0"/>
              <a:t>Cats have kittens, </a:t>
            </a:r>
            <a:br>
              <a:rPr lang="en-US" smtClean="0"/>
            </a:br>
            <a:r>
              <a:rPr lang="en-US" smtClean="0"/>
              <a:t>Bears have cubs, </a:t>
            </a:r>
            <a:br>
              <a:rPr lang="en-US" smtClean="0"/>
            </a:br>
            <a:r>
              <a:rPr lang="en-US" smtClean="0"/>
              <a:t>Bats have bittens, </a:t>
            </a:r>
            <a:br>
              <a:rPr lang="en-US" smtClean="0"/>
            </a:br>
            <a:r>
              <a:rPr lang="en-US" smtClean="0"/>
              <a:t>Swans have cygnets, </a:t>
            </a:r>
            <a:br>
              <a:rPr lang="en-US" smtClean="0"/>
            </a:br>
            <a:r>
              <a:rPr lang="en-US" smtClean="0"/>
              <a:t>Seals have puppies, </a:t>
            </a:r>
            <a:br>
              <a:rPr lang="en-US" smtClean="0"/>
            </a:br>
            <a:r>
              <a:rPr lang="en-US" smtClean="0"/>
              <a:t>But guppies just have little guppies. </a:t>
            </a:r>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D8235567-E5DF-49B5-8E3D-0FEFC95D24A0}" type="slidenum">
              <a:rPr lang="en-US" sz="1100">
                <a:solidFill>
                  <a:schemeClr val="tx1">
                    <a:tint val="75000"/>
                  </a:schemeClr>
                </a:solidFill>
                <a:latin typeface="+mn-lt"/>
                <a:cs typeface="+mn-cs"/>
              </a:rPr>
              <a:pPr fontAlgn="auto">
                <a:spcBef>
                  <a:spcPts val="0"/>
                </a:spcBef>
                <a:spcAft>
                  <a:spcPts val="0"/>
                </a:spcAft>
                <a:defRPr/>
              </a:pPr>
              <a:t>53</a:t>
            </a:fld>
            <a:endParaRPr lang="en-US" sz="1100">
              <a:solidFill>
                <a:schemeClr val="tx1">
                  <a:tint val="75000"/>
                </a:schemeClr>
              </a:solidFill>
              <a:latin typeface="+mn-lt"/>
              <a:cs typeface="+mn-cs"/>
            </a:endParaRPr>
          </a:p>
        </p:txBody>
      </p:sp>
      <p:pic>
        <p:nvPicPr>
          <p:cNvPr id="112647" name="Picture 2" descr="File:Guppy coppia gialla.jpg"/>
          <p:cNvPicPr>
            <a:picLocks noChangeAspect="1" noChangeArrowheads="1"/>
          </p:cNvPicPr>
          <p:nvPr/>
        </p:nvPicPr>
        <p:blipFill>
          <a:blip r:embed="rId3"/>
          <a:srcRect/>
          <a:stretch>
            <a:fillRect/>
          </a:stretch>
        </p:blipFill>
        <p:spPr bwMode="auto">
          <a:xfrm>
            <a:off x="5334000" y="2768600"/>
            <a:ext cx="2974975" cy="206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3D0C40B9-4BC6-4385-A8B2-970870E27D3C}" type="slidenum">
              <a:rPr lang="en-US"/>
              <a:pPr>
                <a:defRPr/>
              </a:pPr>
              <a:t>54</a:t>
            </a:fld>
            <a:endParaRPr lang="en-US"/>
          </a:p>
        </p:txBody>
      </p:sp>
      <p:sp>
        <p:nvSpPr>
          <p:cNvPr id="114690" name="Rectangle 2"/>
          <p:cNvSpPr>
            <a:spLocks noGrp="1"/>
          </p:cNvSpPr>
          <p:nvPr>
            <p:ph type="title" idx="4294967295"/>
          </p:nvPr>
        </p:nvSpPr>
        <p:spPr/>
        <p:txBody>
          <a:bodyPr/>
          <a:lstStyle/>
          <a:p>
            <a:r>
              <a:rPr lang="en-GB" smtClean="0"/>
              <a:t>Predict what happens</a:t>
            </a:r>
          </a:p>
        </p:txBody>
      </p:sp>
      <p:sp>
        <p:nvSpPr>
          <p:cNvPr id="114691" name="Rectangle 3"/>
          <p:cNvSpPr>
            <a:spLocks noGrp="1"/>
          </p:cNvSpPr>
          <p:nvPr>
            <p:ph type="body" idx="4294967295"/>
          </p:nvPr>
        </p:nvSpPr>
        <p:spPr/>
        <p:txBody>
          <a:bodyPr/>
          <a:lstStyle/>
          <a:p>
            <a:endParaRPr lang="en-GB" smtClean="0"/>
          </a:p>
        </p:txBody>
      </p:sp>
      <p:pic>
        <p:nvPicPr>
          <p:cNvPr id="159749" name="Picture 5" descr="640px-Nile_crocodile_head"/>
          <p:cNvPicPr>
            <a:picLocks noChangeAspect="1" noChangeArrowheads="1"/>
          </p:cNvPicPr>
          <p:nvPr/>
        </p:nvPicPr>
        <p:blipFill>
          <a:blip r:embed="rId2"/>
          <a:srcRect/>
          <a:stretch>
            <a:fillRect/>
          </a:stretch>
        </p:blipFill>
        <p:spPr bwMode="auto">
          <a:xfrm>
            <a:off x="238125" y="2909888"/>
            <a:ext cx="2822575" cy="1882775"/>
          </a:xfrm>
          <a:prstGeom prst="rect">
            <a:avLst/>
          </a:prstGeom>
          <a:noFill/>
          <a:ln w="9525">
            <a:noFill/>
            <a:miter lim="800000"/>
            <a:headEnd/>
            <a:tailEnd/>
          </a:ln>
        </p:spPr>
      </p:pic>
      <p:pic>
        <p:nvPicPr>
          <p:cNvPr id="159752" name="Picture 8"/>
          <p:cNvPicPr>
            <a:picLocks noChangeAspect="1" noChangeArrowheads="1"/>
          </p:cNvPicPr>
          <p:nvPr/>
        </p:nvPicPr>
        <p:blipFill>
          <a:blip r:embed="rId3"/>
          <a:srcRect/>
          <a:stretch>
            <a:fillRect/>
          </a:stretch>
        </p:blipFill>
        <p:spPr bwMode="auto">
          <a:xfrm>
            <a:off x="5707063" y="4402138"/>
            <a:ext cx="3154362" cy="2100262"/>
          </a:xfrm>
          <a:prstGeom prst="rect">
            <a:avLst/>
          </a:prstGeom>
          <a:noFill/>
          <a:ln w="9525">
            <a:noFill/>
            <a:miter lim="800000"/>
            <a:headEnd/>
            <a:tailEnd/>
          </a:ln>
        </p:spPr>
      </p:pic>
      <p:pic>
        <p:nvPicPr>
          <p:cNvPr id="159753" name="Picture 9"/>
          <p:cNvPicPr>
            <a:picLocks noChangeAspect="1" noChangeArrowheads="1"/>
          </p:cNvPicPr>
          <p:nvPr/>
        </p:nvPicPr>
        <p:blipFill>
          <a:blip r:embed="rId4"/>
          <a:srcRect/>
          <a:stretch>
            <a:fillRect/>
          </a:stretch>
        </p:blipFill>
        <p:spPr bwMode="auto">
          <a:xfrm>
            <a:off x="4603750" y="2116138"/>
            <a:ext cx="2085975" cy="2286000"/>
          </a:xfrm>
          <a:prstGeom prst="rect">
            <a:avLst/>
          </a:prstGeom>
          <a:noFill/>
          <a:ln w="9525">
            <a:noFill/>
            <a:miter lim="800000"/>
            <a:headEnd/>
            <a:tailEnd/>
          </a:ln>
        </p:spPr>
      </p:pic>
      <p:pic>
        <p:nvPicPr>
          <p:cNvPr id="159754" name="Picture 10"/>
          <p:cNvPicPr>
            <a:picLocks noChangeAspect="1" noChangeArrowheads="1"/>
          </p:cNvPicPr>
          <p:nvPr/>
        </p:nvPicPr>
        <p:blipFill>
          <a:blip r:embed="rId5"/>
          <a:srcRect/>
          <a:stretch>
            <a:fillRect/>
          </a:stretch>
        </p:blipFill>
        <p:spPr bwMode="auto">
          <a:xfrm>
            <a:off x="3203575" y="3930650"/>
            <a:ext cx="1400175"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7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6"/>
          </p:nvPr>
        </p:nvSpPr>
        <p:spPr/>
        <p:txBody>
          <a:bodyPr/>
          <a:lstStyle/>
          <a:p>
            <a:pPr>
              <a:defRPr/>
            </a:pPr>
            <a:fld id="{A40EC64F-7AD7-4528-8131-1ED3949F65D4}" type="slidenum">
              <a:rPr lang="en-US"/>
              <a:pPr>
                <a:defRPr/>
              </a:pPr>
              <a:t>55</a:t>
            </a:fld>
            <a:endParaRPr lang="en-US"/>
          </a:p>
        </p:txBody>
      </p:sp>
      <p:sp>
        <p:nvSpPr>
          <p:cNvPr id="115714" name="Cím 1"/>
          <p:cNvSpPr>
            <a:spLocks noGrp="1"/>
          </p:cNvSpPr>
          <p:nvPr>
            <p:ph type="title"/>
          </p:nvPr>
        </p:nvSpPr>
        <p:spPr/>
        <p:txBody>
          <a:bodyPr/>
          <a:lstStyle/>
          <a:p>
            <a:pPr eaLnBrk="1" hangingPunct="1"/>
            <a:r>
              <a:rPr lang="en-US" smtClean="0"/>
              <a:t>The Purist</a:t>
            </a:r>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Ogden</a:t>
            </a:r>
            <a:r>
              <a:rPr lang="hu-HU" dirty="0" smtClean="0"/>
              <a:t> </a:t>
            </a:r>
            <a:r>
              <a:rPr lang="hu-HU" dirty="0" err="1" smtClean="0"/>
              <a:t>Nash</a:t>
            </a:r>
            <a:endParaRPr lang="en-US" dirty="0"/>
          </a:p>
        </p:txBody>
      </p:sp>
      <p:sp>
        <p:nvSpPr>
          <p:cNvPr id="115716" name="Szöveg helye 3"/>
          <p:cNvSpPr>
            <a:spLocks noGrp="1"/>
          </p:cNvSpPr>
          <p:nvPr>
            <p:ph type="body" sz="quarter" idx="14"/>
          </p:nvPr>
        </p:nvSpPr>
        <p:spPr>
          <a:xfrm>
            <a:off x="293688" y="2124075"/>
            <a:ext cx="8566150" cy="4267200"/>
          </a:xfrm>
        </p:spPr>
        <p:txBody>
          <a:bodyPr/>
          <a:lstStyle/>
          <a:p>
            <a:pPr eaLnBrk="1" hangingPunct="1">
              <a:buFont typeface="Arial" charset="0"/>
              <a:buNone/>
            </a:pPr>
            <a:r>
              <a:rPr lang="hu-HU" b="1" smtClean="0"/>
              <a:t>	</a:t>
            </a:r>
            <a:r>
              <a:rPr lang="en-US" b="1" smtClean="0"/>
              <a:t>The Purist </a:t>
            </a:r>
            <a:r>
              <a:rPr lang="en-US" smtClean="0"/>
              <a:t/>
            </a:r>
            <a:br>
              <a:rPr lang="en-US" smtClean="0"/>
            </a:br>
            <a:r>
              <a:rPr lang="en-US" smtClean="0"/>
              <a:t>I give you now Professor Twist,</a:t>
            </a:r>
            <a:br>
              <a:rPr lang="en-US" smtClean="0"/>
            </a:br>
            <a:r>
              <a:rPr lang="en-US" smtClean="0"/>
              <a:t>A conscientious ____________,</a:t>
            </a:r>
            <a:br>
              <a:rPr lang="en-US" smtClean="0"/>
            </a:br>
            <a:r>
              <a:rPr lang="en-US" smtClean="0"/>
              <a:t>Trustees exclaimed, "He never bungles!"</a:t>
            </a:r>
            <a:br>
              <a:rPr lang="en-US" smtClean="0"/>
            </a:br>
            <a:r>
              <a:rPr lang="en-US" smtClean="0"/>
              <a:t>And sent him off to distant ____________.</a:t>
            </a:r>
            <a:br>
              <a:rPr lang="en-US" smtClean="0"/>
            </a:br>
            <a:r>
              <a:rPr lang="en-US" smtClean="0"/>
              <a:t>Camped on a tropic riverside,</a:t>
            </a:r>
            <a:br>
              <a:rPr lang="en-US" smtClean="0"/>
            </a:br>
            <a:r>
              <a:rPr lang="en-US" smtClean="0"/>
              <a:t>One day he missed his loving ____________.</a:t>
            </a:r>
            <a:br>
              <a:rPr lang="en-US" smtClean="0"/>
            </a:br>
            <a:r>
              <a:rPr lang="en-US" smtClean="0"/>
              <a:t>She had, the guide informed him later,</a:t>
            </a:r>
            <a:br>
              <a:rPr lang="en-US" smtClean="0"/>
            </a:br>
            <a:r>
              <a:rPr lang="en-US" smtClean="0"/>
              <a:t>Been eaten by an alligator.</a:t>
            </a:r>
            <a:br>
              <a:rPr lang="en-US" smtClean="0"/>
            </a:br>
            <a:r>
              <a:rPr lang="en-US" smtClean="0"/>
              <a:t>Professor Twist could not but smile.</a:t>
            </a:r>
            <a:br>
              <a:rPr lang="en-US" smtClean="0"/>
            </a:br>
            <a:r>
              <a:rPr lang="en-US" smtClean="0"/>
              <a:t>"You mean," he said, "a ____________."</a:t>
            </a:r>
          </a:p>
          <a:p>
            <a:pPr eaLnBrk="1" hangingPunct="1"/>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901453B1-9A20-48F4-855A-0F14B6E25C35}" type="slidenum">
              <a:rPr lang="en-US" sz="1100">
                <a:solidFill>
                  <a:schemeClr val="tx1">
                    <a:tint val="75000"/>
                  </a:schemeClr>
                </a:solidFill>
                <a:latin typeface="+mn-lt"/>
                <a:cs typeface="+mn-cs"/>
              </a:rPr>
              <a:pPr fontAlgn="auto">
                <a:spcBef>
                  <a:spcPts val="0"/>
                </a:spcBef>
                <a:spcAft>
                  <a:spcPts val="0"/>
                </a:spcAft>
                <a:defRPr/>
              </a:pPr>
              <a:t>55</a:t>
            </a:fld>
            <a:endParaRPr lang="en-US" sz="1100">
              <a:solidFill>
                <a:schemeClr val="tx1">
                  <a:tint val="75000"/>
                </a:schemeClr>
              </a:solidFill>
              <a:latin typeface="+mn-lt"/>
              <a:cs typeface="+mn-cs"/>
            </a:endParaRPr>
          </a:p>
        </p:txBody>
      </p:sp>
      <p:pic>
        <p:nvPicPr>
          <p:cNvPr id="115719" name="Kép 6" descr="bla.jpg"/>
          <p:cNvPicPr>
            <a:picLocks noChangeAspect="1"/>
          </p:cNvPicPr>
          <p:nvPr/>
        </p:nvPicPr>
        <p:blipFill>
          <a:blip r:embed="rId2"/>
          <a:srcRect/>
          <a:stretch>
            <a:fillRect/>
          </a:stretch>
        </p:blipFill>
        <p:spPr bwMode="auto">
          <a:xfrm>
            <a:off x="6777038" y="2206625"/>
            <a:ext cx="1990725" cy="2014538"/>
          </a:xfrm>
          <a:prstGeom prst="rect">
            <a:avLst/>
          </a:prstGeom>
          <a:noFill/>
          <a:ln w="9525">
            <a:noFill/>
            <a:miter lim="800000"/>
            <a:headEnd/>
            <a:tailEnd/>
          </a:ln>
        </p:spPr>
      </p:pic>
      <p:sp>
        <p:nvSpPr>
          <p:cNvPr id="115720" name="Text Box 8"/>
          <p:cNvSpPr txBox="1">
            <a:spLocks noChangeArrowheads="1"/>
          </p:cNvSpPr>
          <p:nvPr/>
        </p:nvSpPr>
        <p:spPr bwMode="auto">
          <a:xfrm>
            <a:off x="2790825" y="2847975"/>
            <a:ext cx="1981200" cy="366713"/>
          </a:xfrm>
          <a:prstGeom prst="rect">
            <a:avLst/>
          </a:prstGeom>
          <a:noFill/>
          <a:ln w="9525">
            <a:noFill/>
            <a:miter lim="800000"/>
            <a:headEnd/>
            <a:tailEnd/>
          </a:ln>
        </p:spPr>
        <p:txBody>
          <a:bodyPr>
            <a:spAutoFit/>
          </a:bodyPr>
          <a:lstStyle/>
          <a:p>
            <a:pPr defTabSz="914400">
              <a:spcBef>
                <a:spcPct val="50000"/>
              </a:spcBef>
            </a:pPr>
            <a:endParaRPr lang="en-GB"/>
          </a:p>
        </p:txBody>
      </p:sp>
      <p:sp>
        <p:nvSpPr>
          <p:cNvPr id="85002" name="Rectangle 10"/>
          <p:cNvSpPr>
            <a:spLocks noChangeArrowheads="1"/>
          </p:cNvSpPr>
          <p:nvPr/>
        </p:nvSpPr>
        <p:spPr bwMode="auto">
          <a:xfrm>
            <a:off x="2790825" y="2847975"/>
            <a:ext cx="1981200" cy="366713"/>
          </a:xfrm>
          <a:prstGeom prst="rect">
            <a:avLst/>
          </a:prstGeom>
          <a:solidFill>
            <a:schemeClr val="accent1"/>
          </a:solidFill>
          <a:ln w="9525">
            <a:solidFill>
              <a:schemeClr val="tx1"/>
            </a:solidFill>
            <a:miter lim="800000"/>
            <a:headEnd/>
            <a:tailEnd/>
          </a:ln>
        </p:spPr>
        <p:txBody>
          <a:bodyPr wrap="none" anchor="ctr"/>
          <a:lstStyle/>
          <a:p>
            <a:pPr algn="ctr" defTabSz="914400"/>
            <a:r>
              <a:rPr lang="en-GB" sz="2400"/>
              <a:t>scientist</a:t>
            </a:r>
          </a:p>
        </p:txBody>
      </p:sp>
      <p:sp>
        <p:nvSpPr>
          <p:cNvPr id="85003" name="Rectangle 11"/>
          <p:cNvSpPr>
            <a:spLocks noChangeArrowheads="1"/>
          </p:cNvSpPr>
          <p:nvPr/>
        </p:nvSpPr>
        <p:spPr bwMode="auto">
          <a:xfrm>
            <a:off x="4206875" y="3568700"/>
            <a:ext cx="1981200" cy="366713"/>
          </a:xfrm>
          <a:prstGeom prst="rect">
            <a:avLst/>
          </a:prstGeom>
          <a:solidFill>
            <a:schemeClr val="accent1"/>
          </a:solidFill>
          <a:ln w="9525">
            <a:solidFill>
              <a:schemeClr val="tx1"/>
            </a:solidFill>
            <a:miter lim="800000"/>
            <a:headEnd/>
            <a:tailEnd/>
          </a:ln>
        </p:spPr>
        <p:txBody>
          <a:bodyPr wrap="none" anchor="ctr"/>
          <a:lstStyle/>
          <a:p>
            <a:pPr algn="ctr"/>
            <a:r>
              <a:rPr lang="en-GB" sz="2400"/>
              <a:t>jungles</a:t>
            </a:r>
          </a:p>
        </p:txBody>
      </p:sp>
      <p:sp>
        <p:nvSpPr>
          <p:cNvPr id="85004" name="Rectangle 12"/>
          <p:cNvSpPr>
            <a:spLocks noChangeArrowheads="1"/>
          </p:cNvSpPr>
          <p:nvPr/>
        </p:nvSpPr>
        <p:spPr bwMode="auto">
          <a:xfrm>
            <a:off x="4645025" y="4321175"/>
            <a:ext cx="1981200" cy="366713"/>
          </a:xfrm>
          <a:prstGeom prst="rect">
            <a:avLst/>
          </a:prstGeom>
          <a:solidFill>
            <a:schemeClr val="accent1"/>
          </a:solidFill>
          <a:ln w="9525">
            <a:solidFill>
              <a:schemeClr val="tx1"/>
            </a:solidFill>
            <a:miter lim="800000"/>
            <a:headEnd/>
            <a:tailEnd/>
          </a:ln>
        </p:spPr>
        <p:txBody>
          <a:bodyPr wrap="none" anchor="ctr"/>
          <a:lstStyle/>
          <a:p>
            <a:pPr algn="ctr"/>
            <a:r>
              <a:rPr lang="en-GB" sz="2400"/>
              <a:t>bride</a:t>
            </a:r>
          </a:p>
        </p:txBody>
      </p:sp>
      <p:sp>
        <p:nvSpPr>
          <p:cNvPr id="85005" name="Rectangle 13"/>
          <p:cNvSpPr>
            <a:spLocks noChangeArrowheads="1"/>
          </p:cNvSpPr>
          <p:nvPr/>
        </p:nvSpPr>
        <p:spPr bwMode="auto">
          <a:xfrm>
            <a:off x="3914775" y="5819775"/>
            <a:ext cx="1981200" cy="366713"/>
          </a:xfrm>
          <a:prstGeom prst="rect">
            <a:avLst/>
          </a:prstGeom>
          <a:solidFill>
            <a:schemeClr val="accent1"/>
          </a:solidFill>
          <a:ln w="9525">
            <a:solidFill>
              <a:schemeClr val="tx1"/>
            </a:solidFill>
            <a:miter lim="800000"/>
            <a:headEnd/>
            <a:tailEnd/>
          </a:ln>
        </p:spPr>
        <p:txBody>
          <a:bodyPr wrap="none" anchor="ctr"/>
          <a:lstStyle/>
          <a:p>
            <a:pPr algn="ctr"/>
            <a:r>
              <a:rPr lang="en-GB" sz="2400"/>
              <a:t>crocodile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0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animBg="1"/>
      <p:bldP spid="85003" grpId="0" animBg="1"/>
      <p:bldP spid="85004" grpId="0" animBg="1"/>
      <p:bldP spid="8500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C97B68ED-DF64-4350-A614-CBED4BAE306B}" type="slidenum">
              <a:rPr lang="en-US"/>
              <a:pPr>
                <a:defRPr/>
              </a:pPr>
              <a:t>56</a:t>
            </a:fld>
            <a:endParaRPr lang="en-US"/>
          </a:p>
        </p:txBody>
      </p:sp>
      <p:sp>
        <p:nvSpPr>
          <p:cNvPr id="116738" name="Cím 1"/>
          <p:cNvSpPr>
            <a:spLocks noGrp="1"/>
          </p:cNvSpPr>
          <p:nvPr>
            <p:ph type="title"/>
          </p:nvPr>
        </p:nvSpPr>
        <p:spPr/>
        <p:txBody>
          <a:bodyPr/>
          <a:lstStyle/>
          <a:p>
            <a:pPr eaLnBrk="1" hangingPunct="1"/>
            <a:r>
              <a:rPr lang="hu-HU" smtClean="0"/>
              <a:t>Espresso stories</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smtClean="0"/>
              <a:t>No more </a:t>
            </a:r>
            <a:r>
              <a:rPr lang="hu-HU" dirty="0" err="1" smtClean="0"/>
              <a:t>than</a:t>
            </a:r>
            <a:r>
              <a:rPr lang="hu-HU" dirty="0" smtClean="0"/>
              <a:t> 25 </a:t>
            </a:r>
            <a:r>
              <a:rPr lang="hu-HU" dirty="0" err="1" smtClean="0"/>
              <a:t>words</a:t>
            </a:r>
            <a:endParaRPr lang="en-US" dirty="0"/>
          </a:p>
        </p:txBody>
      </p:sp>
      <p:sp>
        <p:nvSpPr>
          <p:cNvPr id="116739" name="Szöveg helye 3"/>
          <p:cNvSpPr>
            <a:spLocks noGrp="1"/>
          </p:cNvSpPr>
          <p:nvPr>
            <p:ph type="body" sz="quarter" idx="14"/>
          </p:nvPr>
        </p:nvSpPr>
        <p:spPr>
          <a:xfrm>
            <a:off x="293688" y="2438400"/>
            <a:ext cx="5853112" cy="3243263"/>
          </a:xfrm>
          <a:solidFill>
            <a:srgbClr val="E8D3A5"/>
          </a:solidFill>
        </p:spPr>
        <p:txBody>
          <a:bodyPr/>
          <a:lstStyle/>
          <a:p>
            <a:pPr eaLnBrk="1" hangingPunct="1">
              <a:buFont typeface="Arial" charset="0"/>
              <a:buNone/>
            </a:pPr>
            <a:r>
              <a:rPr lang="en-US" smtClean="0"/>
              <a:t> </a:t>
            </a:r>
            <a:endParaRPr lang="hu-HU" smtClean="0"/>
          </a:p>
          <a:p>
            <a:pPr eaLnBrk="1" hangingPunct="1">
              <a:buFont typeface="Arial" charset="0"/>
              <a:buNone/>
            </a:pPr>
            <a:r>
              <a:rPr lang="hu-HU" smtClean="0"/>
              <a:t>	</a:t>
            </a:r>
            <a:r>
              <a:rPr lang="en-US" i="1" smtClean="0"/>
              <a:t>'The Dinosaur'</a:t>
            </a:r>
            <a:r>
              <a:rPr lang="en-US" smtClean="0"/>
              <a:t> by Augusto Monterroso</a:t>
            </a:r>
            <a:endParaRPr lang="hu-HU" smtClean="0"/>
          </a:p>
          <a:p>
            <a:pPr eaLnBrk="1" hangingPunct="1">
              <a:buFont typeface="Arial" charset="0"/>
              <a:buNone/>
            </a:pPr>
            <a:endParaRPr lang="hu-HU" smtClean="0"/>
          </a:p>
          <a:p>
            <a:pPr eaLnBrk="1" hangingPunct="1">
              <a:buFont typeface="Arial" charset="0"/>
              <a:buNone/>
            </a:pPr>
            <a:endParaRPr lang="hu-HU" smtClean="0"/>
          </a:p>
          <a:p>
            <a:pPr eaLnBrk="1" hangingPunct="1">
              <a:buFont typeface="Arial" charset="0"/>
              <a:buNone/>
            </a:pPr>
            <a:r>
              <a:rPr lang="hu-HU" smtClean="0"/>
              <a:t>	</a:t>
            </a:r>
            <a:r>
              <a:rPr lang="en-US" smtClean="0"/>
              <a:t>When he woke up, the dinosaur was still there.</a:t>
            </a:r>
            <a:endParaRPr lang="hu-HU" smtClean="0"/>
          </a:p>
          <a:p>
            <a:pPr eaLnBrk="1" hangingPunct="1">
              <a:buFont typeface="Arial" charset="0"/>
              <a:buNone/>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E73035ED-1CB8-4A5A-827E-F2BF80DB9633}" type="slidenum">
              <a:rPr lang="en-US" sz="1100">
                <a:solidFill>
                  <a:schemeClr val="tx1">
                    <a:tint val="75000"/>
                  </a:schemeClr>
                </a:solidFill>
                <a:latin typeface="+mn-lt"/>
                <a:cs typeface="+mn-cs"/>
              </a:rPr>
              <a:pPr fontAlgn="auto">
                <a:spcBef>
                  <a:spcPts val="0"/>
                </a:spcBef>
                <a:spcAft>
                  <a:spcPts val="0"/>
                </a:spcAft>
                <a:defRPr/>
              </a:pPr>
              <a:t>56</a:t>
            </a:fld>
            <a:endParaRPr lang="en-US" sz="1100">
              <a:solidFill>
                <a:schemeClr val="tx1">
                  <a:tint val="75000"/>
                </a:schemeClr>
              </a:solidFill>
              <a:latin typeface="+mn-lt"/>
              <a:cs typeface="+mn-cs"/>
            </a:endParaRPr>
          </a:p>
        </p:txBody>
      </p:sp>
      <p:pic>
        <p:nvPicPr>
          <p:cNvPr id="116743" name="Kép 6" descr="bla.jpg"/>
          <p:cNvPicPr>
            <a:picLocks noChangeAspect="1"/>
          </p:cNvPicPr>
          <p:nvPr/>
        </p:nvPicPr>
        <p:blipFill>
          <a:blip r:embed="rId2"/>
          <a:srcRect/>
          <a:stretch>
            <a:fillRect/>
          </a:stretch>
        </p:blipFill>
        <p:spPr bwMode="auto">
          <a:xfrm>
            <a:off x="6459538" y="2641600"/>
            <a:ext cx="2162175" cy="1643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6"/>
          </p:nvPr>
        </p:nvSpPr>
        <p:spPr/>
        <p:txBody>
          <a:bodyPr/>
          <a:lstStyle/>
          <a:p>
            <a:pPr>
              <a:defRPr/>
            </a:pPr>
            <a:fld id="{2F3040E2-DC24-4019-9FF7-6624005A8B3A}" type="slidenum">
              <a:rPr lang="en-US"/>
              <a:pPr>
                <a:defRPr/>
              </a:pPr>
              <a:t>57</a:t>
            </a:fld>
            <a:endParaRPr lang="en-US"/>
          </a:p>
        </p:txBody>
      </p:sp>
      <p:sp>
        <p:nvSpPr>
          <p:cNvPr id="117762" name="Cím 1"/>
          <p:cNvSpPr>
            <a:spLocks noGrp="1"/>
          </p:cNvSpPr>
          <p:nvPr>
            <p:ph type="title"/>
          </p:nvPr>
        </p:nvSpPr>
        <p:spPr/>
        <p:txBody>
          <a:bodyPr/>
          <a:lstStyle/>
          <a:p>
            <a:pPr eaLnBrk="1" hangingPunct="1"/>
            <a:r>
              <a:rPr lang="hu-HU" smtClean="0"/>
              <a:t>Espresso stories online</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u="sng" dirty="0" smtClean="0">
                <a:hlinkClick r:id="rId2"/>
              </a:rPr>
              <a:t>http://espressostories.com/</a:t>
            </a:r>
            <a:endParaRPr lang="en-US" dirty="0"/>
          </a:p>
        </p:txBody>
      </p:sp>
      <p:sp>
        <p:nvSpPr>
          <p:cNvPr id="4" name="Szöveg helye 3"/>
          <p:cNvSpPr>
            <a:spLocks noGrp="1"/>
          </p:cNvSpPr>
          <p:nvPr>
            <p:ph type="body" sz="quarter" idx="14"/>
          </p:nvPr>
        </p:nvSpPr>
        <p:spPr>
          <a:xfrm>
            <a:off x="293688" y="2111375"/>
            <a:ext cx="8566150" cy="1719263"/>
          </a:xfrm>
          <a:solidFill>
            <a:schemeClr val="accent1">
              <a:lumMod val="20000"/>
              <a:lumOff val="80000"/>
            </a:schemeClr>
          </a:solidFill>
        </p:spPr>
        <p:txBody>
          <a:bodyPr/>
          <a:lstStyle/>
          <a:p>
            <a:pPr eaLnBrk="1" hangingPunct="1">
              <a:buFont typeface="Arial" charset="0"/>
              <a:buNone/>
              <a:defRPr/>
            </a:pPr>
            <a:r>
              <a:rPr lang="hu-HU" dirty="0" smtClean="0"/>
              <a:t>	</a:t>
            </a:r>
            <a:r>
              <a:rPr lang="en-US" i="1" dirty="0" smtClean="0"/>
              <a:t>'Bleeding Edge</a:t>
            </a:r>
            <a:r>
              <a:rPr lang="en-US" dirty="0" smtClean="0"/>
              <a:t> ' by Chris Williams</a:t>
            </a:r>
            <a:endParaRPr lang="hu-HU" dirty="0" smtClean="0"/>
          </a:p>
          <a:p>
            <a:pPr eaLnBrk="1" hangingPunct="1">
              <a:buFont typeface="Arial" charset="0"/>
              <a:buNone/>
              <a:defRPr/>
            </a:pPr>
            <a:endParaRPr lang="hu-HU" dirty="0" smtClean="0"/>
          </a:p>
          <a:p>
            <a:pPr eaLnBrk="1" hangingPunct="1">
              <a:buFont typeface="Arial" charset="0"/>
              <a:buNone/>
              <a:defRPr/>
            </a:pPr>
            <a:r>
              <a:rPr lang="hu-HU" dirty="0" smtClean="0"/>
              <a:t>	</a:t>
            </a:r>
            <a:r>
              <a:rPr lang="en-US" dirty="0" smtClean="0"/>
              <a:t>It was all over. It came down to who had the quickest fingers.</a:t>
            </a:r>
            <a:endParaRPr lang="hu-HU" dirty="0" smtClean="0"/>
          </a:p>
          <a:p>
            <a:pPr eaLnBrk="1" hangingPunct="1">
              <a:buFont typeface="Arial" charset="0"/>
              <a:buNone/>
              <a:defRPr/>
            </a:pPr>
            <a:r>
              <a:rPr lang="en-US" dirty="0" smtClean="0"/>
              <a:t> </a:t>
            </a:r>
            <a:endParaRPr lang="hu-HU" dirty="0" smtClean="0"/>
          </a:p>
          <a:p>
            <a:pPr eaLnBrk="1" hangingPunct="1">
              <a:buFont typeface="Arial" charset="0"/>
              <a:buNone/>
              <a:defRPr/>
            </a:pPr>
            <a:r>
              <a:rPr lang="en-US" dirty="0" smtClean="0"/>
              <a:t> </a:t>
            </a:r>
            <a:endParaRPr lang="hu-HU" dirty="0" smtClean="0"/>
          </a:p>
          <a:p>
            <a:pPr eaLnBrk="1" hangingPunct="1">
              <a:buFont typeface="Arial" charset="0"/>
              <a:buNone/>
              <a:defRPr/>
            </a:pPr>
            <a:r>
              <a:rPr lang="hu-HU" dirty="0" smtClean="0"/>
              <a:t>	</a:t>
            </a:r>
            <a:endParaRPr lang="en-US" dirty="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dirty="0">
                <a:latin typeface="+mn-lt"/>
                <a:cs typeface="+mn-cs"/>
              </a:rPr>
              <a:t>Professional Development</a:t>
            </a:r>
            <a:endParaRPr lang="en-US" b="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ACF74661-2B8C-4B47-B6BA-3E1A38BC4155}" type="slidenum">
              <a:rPr lang="en-US" sz="1100">
                <a:solidFill>
                  <a:schemeClr val="tx1">
                    <a:tint val="75000"/>
                  </a:schemeClr>
                </a:solidFill>
                <a:latin typeface="+mn-lt"/>
                <a:cs typeface="+mn-cs"/>
              </a:rPr>
              <a:pPr fontAlgn="auto">
                <a:spcBef>
                  <a:spcPts val="0"/>
                </a:spcBef>
                <a:spcAft>
                  <a:spcPts val="0"/>
                </a:spcAft>
                <a:defRPr/>
              </a:pPr>
              <a:t>57</a:t>
            </a:fld>
            <a:endParaRPr lang="en-US" sz="1100">
              <a:solidFill>
                <a:schemeClr val="tx1">
                  <a:tint val="75000"/>
                </a:schemeClr>
              </a:solidFill>
              <a:latin typeface="+mn-lt"/>
              <a:cs typeface="+mn-cs"/>
            </a:endParaRPr>
          </a:p>
        </p:txBody>
      </p:sp>
      <p:sp>
        <p:nvSpPr>
          <p:cNvPr id="7" name="Szöveg helye 3"/>
          <p:cNvSpPr txBox="1">
            <a:spLocks/>
          </p:cNvSpPr>
          <p:nvPr/>
        </p:nvSpPr>
        <p:spPr bwMode="auto">
          <a:xfrm>
            <a:off x="293688" y="4389438"/>
            <a:ext cx="8566150" cy="1719262"/>
          </a:xfrm>
          <a:prstGeom prst="rect">
            <a:avLst/>
          </a:prstGeom>
          <a:solidFill>
            <a:schemeClr val="accent3">
              <a:lumMod val="20000"/>
              <a:lumOff val="80000"/>
            </a:schemeClr>
          </a:solidFill>
          <a:ln w="9525">
            <a:noFill/>
            <a:miter lim="800000"/>
            <a:headEnd/>
            <a:tailEnd/>
          </a:ln>
        </p:spPr>
        <p:txBody>
          <a:bodyPr lIns="0" rIns="0" bIns="0"/>
          <a:lstStyle/>
          <a:p>
            <a:pPr>
              <a:defRPr/>
            </a:pPr>
            <a:r>
              <a:rPr lang="hu-HU" sz="2400" dirty="0"/>
              <a:t>	</a:t>
            </a:r>
            <a:r>
              <a:rPr lang="en-US" sz="2400" i="1" dirty="0"/>
              <a:t>'This is Ned'</a:t>
            </a:r>
            <a:r>
              <a:rPr lang="en-US" sz="2400" dirty="0"/>
              <a:t> by </a:t>
            </a:r>
            <a:r>
              <a:rPr lang="en-US" sz="2400" dirty="0" err="1"/>
              <a:t>Zac</a:t>
            </a:r>
            <a:r>
              <a:rPr lang="en-US" sz="2400" dirty="0"/>
              <a:t> </a:t>
            </a:r>
            <a:r>
              <a:rPr lang="en-US" sz="2400" dirty="0" err="1"/>
              <a:t>Petrich</a:t>
            </a:r>
            <a:endParaRPr lang="hu-HU" sz="2400" dirty="0"/>
          </a:p>
          <a:p>
            <a:pPr>
              <a:defRPr/>
            </a:pPr>
            <a:r>
              <a:rPr lang="en-US" sz="2400" dirty="0"/>
              <a:t> </a:t>
            </a:r>
            <a:endParaRPr lang="hu-HU" sz="2400" dirty="0"/>
          </a:p>
          <a:p>
            <a:pPr>
              <a:defRPr/>
            </a:pPr>
            <a:r>
              <a:rPr lang="hu-HU" sz="2400" dirty="0"/>
              <a:t>	</a:t>
            </a:r>
            <a:r>
              <a:rPr lang="en-US" sz="2400" dirty="0"/>
              <a:t>Ned reached out and touched Cynthia's beautiful face. It </a:t>
            </a:r>
            <a:r>
              <a:rPr lang="hu-HU" sz="2400" dirty="0"/>
              <a:t>	</a:t>
            </a:r>
            <a:r>
              <a:rPr lang="en-US" sz="2400" dirty="0"/>
              <a:t>made his hand cold so he </a:t>
            </a:r>
            <a:r>
              <a:rPr lang="en-US" sz="2400" i="1" dirty="0"/>
              <a:t>shut the freezer</a:t>
            </a:r>
            <a:r>
              <a:rPr lang="en-US" sz="2400" dirty="0"/>
              <a:t>.</a:t>
            </a:r>
            <a:endParaRPr lang="hu-HU" sz="2400" dirty="0"/>
          </a:p>
          <a:p>
            <a:pPr marL="266700" indent="-266700">
              <a:spcBef>
                <a:spcPct val="20000"/>
              </a:spcBef>
              <a:buFont typeface="Arial" charset="0"/>
              <a:buNone/>
              <a:defRPr/>
            </a:pPr>
            <a:r>
              <a:rPr lang="en-US" sz="2400" dirty="0">
                <a:solidFill>
                  <a:srgbClr val="000000"/>
                </a:solidFill>
                <a:latin typeface="+mn-lt"/>
                <a:cs typeface="+mn-cs"/>
              </a:rPr>
              <a:t> </a:t>
            </a:r>
            <a:endParaRPr lang="hu-HU" sz="2400" dirty="0">
              <a:solidFill>
                <a:srgbClr val="000000"/>
              </a:solidFill>
              <a:latin typeface="+mn-lt"/>
              <a:cs typeface="+mn-cs"/>
            </a:endParaRPr>
          </a:p>
          <a:p>
            <a:pPr marL="266700" indent="-266700">
              <a:spcBef>
                <a:spcPct val="20000"/>
              </a:spcBef>
              <a:buFont typeface="Arial" charset="0"/>
              <a:buNone/>
              <a:defRPr/>
            </a:pPr>
            <a:r>
              <a:rPr lang="en-US" sz="2400" dirty="0">
                <a:solidFill>
                  <a:srgbClr val="000000"/>
                </a:solidFill>
                <a:latin typeface="+mn-lt"/>
                <a:cs typeface="+mn-cs"/>
              </a:rPr>
              <a:t> </a:t>
            </a:r>
            <a:endParaRPr lang="hu-HU" sz="2400" dirty="0">
              <a:solidFill>
                <a:srgbClr val="000000"/>
              </a:solidFill>
              <a:latin typeface="+mn-lt"/>
              <a:cs typeface="+mn-cs"/>
            </a:endParaRPr>
          </a:p>
          <a:p>
            <a:pPr marL="266700" indent="-266700">
              <a:spcBef>
                <a:spcPct val="20000"/>
              </a:spcBef>
              <a:buFont typeface="Arial" charset="0"/>
              <a:buNone/>
              <a:defRPr/>
            </a:pPr>
            <a:r>
              <a:rPr lang="hu-HU" sz="2400" dirty="0">
                <a:solidFill>
                  <a:srgbClr val="000000"/>
                </a:solidFill>
                <a:latin typeface="+mn-lt"/>
                <a:cs typeface="+mn-cs"/>
              </a:rPr>
              <a:t>	</a:t>
            </a:r>
            <a:endParaRPr lang="en-US" sz="24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p:txBody>
          <a:bodyPr/>
          <a:lstStyle/>
          <a:p>
            <a:pPr>
              <a:defRPr/>
            </a:pPr>
            <a:fld id="{111B2706-B185-4204-9A13-E03A966515D8}" type="slidenum">
              <a:rPr lang="en-US"/>
              <a:pPr>
                <a:defRPr/>
              </a:pPr>
              <a:t>58</a:t>
            </a:fld>
            <a:endParaRPr lang="en-US"/>
          </a:p>
        </p:txBody>
      </p:sp>
      <p:sp>
        <p:nvSpPr>
          <p:cNvPr id="118786" name="Cím 1"/>
          <p:cNvSpPr>
            <a:spLocks noGrp="1"/>
          </p:cNvSpPr>
          <p:nvPr>
            <p:ph type="title"/>
          </p:nvPr>
        </p:nvSpPr>
        <p:spPr/>
        <p:txBody>
          <a:bodyPr/>
          <a:lstStyle/>
          <a:p>
            <a:pPr eaLnBrk="1" hangingPunct="1"/>
            <a:r>
              <a:rPr lang="hu-HU" smtClean="0"/>
              <a:t>From picture to poem</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i="1" dirty="0" smtClean="0"/>
              <a:t>Haiku</a:t>
            </a:r>
            <a:endParaRPr lang="en-US" i="1" dirty="0"/>
          </a:p>
        </p:txBody>
      </p:sp>
      <p:sp>
        <p:nvSpPr>
          <p:cNvPr id="118788" name="Szöveg helye 3"/>
          <p:cNvSpPr>
            <a:spLocks noGrp="1"/>
          </p:cNvSpPr>
          <p:nvPr>
            <p:ph type="body" sz="quarter" idx="14"/>
          </p:nvPr>
        </p:nvSpPr>
        <p:spPr>
          <a:xfrm>
            <a:off x="3932238" y="2111375"/>
            <a:ext cx="4927600" cy="1627188"/>
          </a:xfrm>
        </p:spPr>
        <p:txBody>
          <a:bodyPr/>
          <a:lstStyle/>
          <a:p>
            <a:pPr eaLnBrk="1" hangingPunct="1">
              <a:buFont typeface="Arial" charset="0"/>
              <a:buNone/>
            </a:pPr>
            <a:r>
              <a:rPr lang="hu-HU" smtClean="0"/>
              <a:t>	</a:t>
            </a:r>
            <a:r>
              <a:rPr lang="en-US" smtClean="0"/>
              <a:t>A </a:t>
            </a:r>
            <a:r>
              <a:rPr lang="en-US" i="1" smtClean="0"/>
              <a:t>haiku </a:t>
            </a:r>
            <a:r>
              <a:rPr lang="en-US" smtClean="0"/>
              <a:t>is a short poem that has:</a:t>
            </a:r>
            <a:endParaRPr lang="hu-HU" smtClean="0"/>
          </a:p>
          <a:p>
            <a:pPr eaLnBrk="1" hangingPunct="1"/>
            <a:r>
              <a:rPr lang="en-US" smtClean="0"/>
              <a:t>three lines</a:t>
            </a:r>
            <a:endParaRPr lang="hu-HU" smtClean="0"/>
          </a:p>
          <a:p>
            <a:pPr eaLnBrk="1" hangingPunct="1"/>
            <a:r>
              <a:rPr lang="en-US" smtClean="0"/>
              <a:t>17 syllables in total (</a:t>
            </a:r>
            <a:r>
              <a:rPr lang="hu-HU" smtClean="0"/>
              <a:t>e.g. </a:t>
            </a:r>
            <a:r>
              <a:rPr lang="en-US" smtClean="0"/>
              <a:t>5-7-5)</a:t>
            </a:r>
            <a:endParaRPr lang="hu-HU" smtClean="0"/>
          </a:p>
          <a:p>
            <a:pPr eaLnBrk="1" hangingPunct="1"/>
            <a:endParaRPr lang="hu-HU" smtClean="0"/>
          </a:p>
          <a:p>
            <a:pPr eaLnBrk="1" hangingPunct="1">
              <a:buFont typeface="Arial" charset="0"/>
              <a:buNone/>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736DFECE-F7F0-4BE6-BFBC-54B628C71BD0}" type="slidenum">
              <a:rPr lang="en-US" sz="1100">
                <a:solidFill>
                  <a:schemeClr val="tx1">
                    <a:tint val="75000"/>
                  </a:schemeClr>
                </a:solidFill>
                <a:latin typeface="+mn-lt"/>
                <a:cs typeface="+mn-cs"/>
              </a:rPr>
              <a:pPr fontAlgn="auto">
                <a:spcBef>
                  <a:spcPts val="0"/>
                </a:spcBef>
                <a:spcAft>
                  <a:spcPts val="0"/>
                </a:spcAft>
                <a:defRPr/>
              </a:pPr>
              <a:t>58</a:t>
            </a:fld>
            <a:endParaRPr lang="en-US" sz="1100">
              <a:solidFill>
                <a:schemeClr val="tx1">
                  <a:tint val="75000"/>
                </a:schemeClr>
              </a:solidFill>
              <a:latin typeface="+mn-lt"/>
              <a:cs typeface="+mn-cs"/>
            </a:endParaRPr>
          </a:p>
        </p:txBody>
      </p:sp>
      <p:pic>
        <p:nvPicPr>
          <p:cNvPr id="118791" name="Kép 6" descr="literature005s.jpg"/>
          <p:cNvPicPr>
            <a:picLocks noChangeAspect="1"/>
          </p:cNvPicPr>
          <p:nvPr/>
        </p:nvPicPr>
        <p:blipFill>
          <a:blip r:embed="rId2"/>
          <a:srcRect/>
          <a:stretch>
            <a:fillRect/>
          </a:stretch>
        </p:blipFill>
        <p:spPr bwMode="auto">
          <a:xfrm>
            <a:off x="315913" y="2111375"/>
            <a:ext cx="3452812" cy="4289425"/>
          </a:xfrm>
          <a:prstGeom prst="rect">
            <a:avLst/>
          </a:prstGeom>
          <a:noFill/>
          <a:ln w="9525">
            <a:noFill/>
            <a:miter lim="800000"/>
            <a:headEnd/>
            <a:tailEnd/>
          </a:ln>
        </p:spPr>
      </p:pic>
      <p:sp>
        <p:nvSpPr>
          <p:cNvPr id="8" name="Szöveg helye 3"/>
          <p:cNvSpPr txBox="1">
            <a:spLocks/>
          </p:cNvSpPr>
          <p:nvPr/>
        </p:nvSpPr>
        <p:spPr bwMode="auto">
          <a:xfrm>
            <a:off x="4084638" y="4203700"/>
            <a:ext cx="4927600" cy="1628775"/>
          </a:xfrm>
          <a:prstGeom prst="rect">
            <a:avLst/>
          </a:prstGeom>
          <a:solidFill>
            <a:schemeClr val="accent3">
              <a:lumMod val="20000"/>
              <a:lumOff val="80000"/>
            </a:schemeClr>
          </a:solidFill>
          <a:ln w="9525">
            <a:noFill/>
            <a:miter lim="800000"/>
            <a:headEnd/>
            <a:tailEnd/>
          </a:ln>
        </p:spPr>
        <p:txBody>
          <a:bodyPr lIns="0" rIns="0" bIns="0"/>
          <a:lstStyle/>
          <a:p>
            <a:pPr marL="266700" indent="-266700" algn="ctr">
              <a:spcBef>
                <a:spcPct val="20000"/>
              </a:spcBef>
              <a:buFont typeface="Arial" charset="0"/>
              <a:buNone/>
              <a:defRPr/>
            </a:pPr>
            <a:r>
              <a:rPr lang="hu-HU" sz="2400" dirty="0">
                <a:solidFill>
                  <a:srgbClr val="000000"/>
                </a:solidFill>
                <a:latin typeface="+mn-lt"/>
                <a:cs typeface="+mn-cs"/>
              </a:rPr>
              <a:t>	</a:t>
            </a:r>
            <a:r>
              <a:rPr lang="hu-HU" sz="2400" dirty="0" err="1">
                <a:solidFill>
                  <a:srgbClr val="000000"/>
                </a:solidFill>
                <a:latin typeface="+mn-lt"/>
                <a:cs typeface="+mn-cs"/>
              </a:rPr>
              <a:t>If</a:t>
            </a:r>
            <a:r>
              <a:rPr lang="hu-HU" sz="2400" dirty="0">
                <a:solidFill>
                  <a:srgbClr val="000000"/>
                </a:solidFill>
                <a:latin typeface="+mn-lt"/>
                <a:cs typeface="+mn-cs"/>
              </a:rPr>
              <a:t> </a:t>
            </a:r>
            <a:r>
              <a:rPr lang="hu-HU" sz="2400" dirty="0" err="1">
                <a:solidFill>
                  <a:srgbClr val="000000"/>
                </a:solidFill>
                <a:latin typeface="+mn-lt"/>
                <a:cs typeface="+mn-cs"/>
              </a:rPr>
              <a:t>we</a:t>
            </a:r>
            <a:r>
              <a:rPr lang="hu-HU" sz="2400" dirty="0">
                <a:solidFill>
                  <a:srgbClr val="000000"/>
                </a:solidFill>
                <a:latin typeface="+mn-lt"/>
                <a:cs typeface="+mn-cs"/>
              </a:rPr>
              <a:t> </a:t>
            </a:r>
            <a:r>
              <a:rPr lang="hu-HU" sz="2400" dirty="0" err="1">
                <a:solidFill>
                  <a:srgbClr val="000000"/>
                </a:solidFill>
                <a:latin typeface="+mn-lt"/>
                <a:cs typeface="+mn-cs"/>
              </a:rPr>
              <a:t>want</a:t>
            </a:r>
            <a:r>
              <a:rPr lang="hu-HU" sz="2400" dirty="0">
                <a:solidFill>
                  <a:srgbClr val="000000"/>
                </a:solidFill>
                <a:latin typeface="+mn-lt"/>
                <a:cs typeface="+mn-cs"/>
              </a:rPr>
              <a:t> </a:t>
            </a:r>
            <a:r>
              <a:rPr lang="hu-HU" sz="2400" dirty="0" err="1">
                <a:solidFill>
                  <a:srgbClr val="000000"/>
                </a:solidFill>
                <a:latin typeface="+mn-lt"/>
                <a:cs typeface="+mn-cs"/>
              </a:rPr>
              <a:t>to</a:t>
            </a:r>
            <a:r>
              <a:rPr lang="hu-HU" sz="2400" dirty="0">
                <a:solidFill>
                  <a:srgbClr val="000000"/>
                </a:solidFill>
                <a:latin typeface="+mn-lt"/>
                <a:cs typeface="+mn-cs"/>
              </a:rPr>
              <a:t> </a:t>
            </a:r>
            <a:r>
              <a:rPr lang="hu-HU" sz="2400" dirty="0" err="1">
                <a:solidFill>
                  <a:srgbClr val="000000"/>
                </a:solidFill>
                <a:latin typeface="+mn-lt"/>
                <a:cs typeface="+mn-cs"/>
              </a:rPr>
              <a:t>eat</a:t>
            </a:r>
            <a:endParaRPr lang="hu-HU" sz="2400" dirty="0">
              <a:solidFill>
                <a:srgbClr val="000000"/>
              </a:solidFill>
              <a:latin typeface="+mn-lt"/>
              <a:cs typeface="+mn-cs"/>
            </a:endParaRPr>
          </a:p>
          <a:p>
            <a:pPr marL="266700" indent="-266700" algn="ctr">
              <a:spcBef>
                <a:spcPct val="20000"/>
              </a:spcBef>
              <a:buFont typeface="Arial" charset="0"/>
              <a:buNone/>
              <a:defRPr/>
            </a:pPr>
            <a:r>
              <a:rPr lang="hu-HU" sz="2400" dirty="0">
                <a:solidFill>
                  <a:srgbClr val="000000"/>
                </a:solidFill>
                <a:latin typeface="+mn-lt"/>
                <a:cs typeface="+mn-cs"/>
              </a:rPr>
              <a:t>	</a:t>
            </a:r>
            <a:r>
              <a:rPr lang="hu-HU" sz="2400" dirty="0" err="1">
                <a:solidFill>
                  <a:srgbClr val="000000"/>
                </a:solidFill>
                <a:latin typeface="+mn-lt"/>
                <a:cs typeface="+mn-cs"/>
              </a:rPr>
              <a:t>We</a:t>
            </a:r>
            <a:r>
              <a:rPr lang="hu-HU" sz="2400" dirty="0">
                <a:solidFill>
                  <a:srgbClr val="000000"/>
                </a:solidFill>
                <a:latin typeface="+mn-lt"/>
                <a:cs typeface="+mn-cs"/>
              </a:rPr>
              <a:t> </a:t>
            </a:r>
            <a:r>
              <a:rPr lang="hu-HU" sz="2400" dirty="0" err="1">
                <a:solidFill>
                  <a:srgbClr val="000000"/>
                </a:solidFill>
                <a:latin typeface="+mn-lt"/>
                <a:cs typeface="+mn-cs"/>
              </a:rPr>
              <a:t>have</a:t>
            </a:r>
            <a:r>
              <a:rPr lang="hu-HU" sz="2400" dirty="0">
                <a:solidFill>
                  <a:srgbClr val="000000"/>
                </a:solidFill>
                <a:latin typeface="+mn-lt"/>
                <a:cs typeface="+mn-cs"/>
              </a:rPr>
              <a:t> </a:t>
            </a:r>
            <a:r>
              <a:rPr lang="hu-HU" sz="2400" dirty="0" err="1">
                <a:solidFill>
                  <a:srgbClr val="000000"/>
                </a:solidFill>
                <a:latin typeface="+mn-lt"/>
                <a:cs typeface="+mn-cs"/>
              </a:rPr>
              <a:t>to</a:t>
            </a:r>
            <a:r>
              <a:rPr lang="hu-HU" sz="2400" dirty="0">
                <a:solidFill>
                  <a:srgbClr val="000000"/>
                </a:solidFill>
                <a:latin typeface="+mn-lt"/>
                <a:cs typeface="+mn-cs"/>
              </a:rPr>
              <a:t> </a:t>
            </a:r>
            <a:r>
              <a:rPr lang="hu-HU" sz="2400" dirty="0" err="1">
                <a:solidFill>
                  <a:srgbClr val="000000"/>
                </a:solidFill>
                <a:latin typeface="+mn-lt"/>
                <a:cs typeface="+mn-cs"/>
              </a:rPr>
              <a:t>sit</a:t>
            </a:r>
            <a:r>
              <a:rPr lang="hu-HU" sz="2400" dirty="0">
                <a:solidFill>
                  <a:srgbClr val="000000"/>
                </a:solidFill>
                <a:latin typeface="+mn-lt"/>
                <a:cs typeface="+mn-cs"/>
              </a:rPr>
              <a:t> down and </a:t>
            </a:r>
            <a:r>
              <a:rPr lang="hu-HU" sz="2400" dirty="0" err="1">
                <a:solidFill>
                  <a:srgbClr val="000000"/>
                </a:solidFill>
                <a:latin typeface="+mn-lt"/>
                <a:cs typeface="+mn-cs"/>
              </a:rPr>
              <a:t>think</a:t>
            </a:r>
            <a:endParaRPr lang="hu-HU" sz="2400" dirty="0">
              <a:solidFill>
                <a:srgbClr val="000000"/>
              </a:solidFill>
              <a:latin typeface="+mn-lt"/>
              <a:cs typeface="+mn-cs"/>
            </a:endParaRPr>
          </a:p>
          <a:p>
            <a:pPr marL="266700" indent="-266700" algn="ctr">
              <a:spcBef>
                <a:spcPct val="20000"/>
              </a:spcBef>
              <a:buFont typeface="Arial" charset="0"/>
              <a:buNone/>
              <a:defRPr/>
            </a:pPr>
            <a:r>
              <a:rPr lang="hu-HU" sz="2400" dirty="0">
                <a:solidFill>
                  <a:srgbClr val="000000"/>
                </a:solidFill>
                <a:latin typeface="+mn-lt"/>
                <a:cs typeface="+mn-cs"/>
              </a:rPr>
              <a:t>	And </a:t>
            </a:r>
            <a:r>
              <a:rPr lang="hu-HU" sz="2400" dirty="0" err="1">
                <a:solidFill>
                  <a:srgbClr val="000000"/>
                </a:solidFill>
                <a:latin typeface="+mn-lt"/>
                <a:cs typeface="+mn-cs"/>
              </a:rPr>
              <a:t>work</a:t>
            </a:r>
            <a:r>
              <a:rPr lang="hu-HU" sz="2400" dirty="0">
                <a:solidFill>
                  <a:srgbClr val="000000"/>
                </a:solidFill>
                <a:latin typeface="+mn-lt"/>
                <a:cs typeface="+mn-cs"/>
              </a:rPr>
              <a:t> </a:t>
            </a:r>
            <a:r>
              <a:rPr lang="hu-HU" sz="2400" dirty="0" err="1">
                <a:solidFill>
                  <a:srgbClr val="000000"/>
                </a:solidFill>
                <a:latin typeface="+mn-lt"/>
                <a:cs typeface="+mn-cs"/>
              </a:rPr>
              <a:t>together</a:t>
            </a:r>
            <a:endParaRPr lang="en-US" sz="2400" dirty="0">
              <a:solidFill>
                <a:srgbClr val="0000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6"/>
          </p:nvPr>
        </p:nvSpPr>
        <p:spPr/>
        <p:txBody>
          <a:bodyPr/>
          <a:lstStyle/>
          <a:p>
            <a:pPr>
              <a:defRPr/>
            </a:pPr>
            <a:fld id="{55A3A093-435E-4572-AD62-72FF14B3A4BE}" type="slidenum">
              <a:rPr lang="en-US"/>
              <a:pPr>
                <a:defRPr/>
              </a:pPr>
              <a:t>59</a:t>
            </a:fld>
            <a:endParaRPr lang="en-US"/>
          </a:p>
        </p:txBody>
      </p:sp>
      <p:sp>
        <p:nvSpPr>
          <p:cNvPr id="119810" name="Cím 1"/>
          <p:cNvSpPr>
            <a:spLocks noGrp="1"/>
          </p:cNvSpPr>
          <p:nvPr>
            <p:ph type="title"/>
          </p:nvPr>
        </p:nvSpPr>
        <p:spPr/>
        <p:txBody>
          <a:bodyPr/>
          <a:lstStyle/>
          <a:p>
            <a:pPr eaLnBrk="1" hangingPunct="1"/>
            <a:r>
              <a:rPr lang="hu-HU" smtClean="0"/>
              <a:t>Writing simple poems	</a:t>
            </a:r>
            <a:endParaRPr lang="en-US"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defRPr/>
            </a:pPr>
            <a:r>
              <a:rPr lang="hu-HU" dirty="0" err="1" smtClean="0"/>
              <a:t>Adverbs</a:t>
            </a:r>
            <a:r>
              <a:rPr lang="hu-HU" dirty="0" smtClean="0"/>
              <a:t> </a:t>
            </a:r>
            <a:r>
              <a:rPr lang="hu-HU" dirty="0" err="1" smtClean="0"/>
              <a:t>poem</a:t>
            </a:r>
            <a:endParaRPr lang="en-US" dirty="0"/>
          </a:p>
        </p:txBody>
      </p:sp>
      <p:sp>
        <p:nvSpPr>
          <p:cNvPr id="119812" name="Szöveg helye 3"/>
          <p:cNvSpPr>
            <a:spLocks noGrp="1"/>
          </p:cNvSpPr>
          <p:nvPr>
            <p:ph type="body" sz="quarter" idx="14"/>
          </p:nvPr>
        </p:nvSpPr>
        <p:spPr>
          <a:xfrm>
            <a:off x="293688" y="2111375"/>
            <a:ext cx="4857750" cy="2359025"/>
          </a:xfrm>
          <a:solidFill>
            <a:srgbClr val="E8D3A5"/>
          </a:solidFill>
        </p:spPr>
        <p:txBody>
          <a:bodyPr/>
          <a:lstStyle/>
          <a:p>
            <a:pPr algn="ctr" eaLnBrk="1" hangingPunct="1">
              <a:buFont typeface="Arial" charset="0"/>
              <a:buNone/>
            </a:pPr>
            <a:r>
              <a:rPr lang="en-US" sz="2000" smtClean="0"/>
              <a:t>Noun</a:t>
            </a:r>
            <a:endParaRPr lang="hu-HU" sz="2000" smtClean="0"/>
          </a:p>
          <a:p>
            <a:pPr algn="ctr" eaLnBrk="1" hangingPunct="1">
              <a:buFont typeface="Arial" charset="0"/>
              <a:buNone/>
            </a:pPr>
            <a:r>
              <a:rPr lang="en-US" sz="2000" smtClean="0"/>
              <a:t>Same </a:t>
            </a:r>
            <a:r>
              <a:rPr lang="hu-HU" sz="2000" smtClean="0"/>
              <a:t>N </a:t>
            </a:r>
            <a:r>
              <a:rPr lang="en-US" sz="2000" smtClean="0"/>
              <a:t>+ </a:t>
            </a:r>
            <a:r>
              <a:rPr lang="hu-HU" sz="2000" smtClean="0"/>
              <a:t>V </a:t>
            </a:r>
            <a:r>
              <a:rPr lang="en-US" sz="2000" smtClean="0"/>
              <a:t>+ </a:t>
            </a:r>
            <a:r>
              <a:rPr lang="hu-HU" sz="2000" smtClean="0"/>
              <a:t>A</a:t>
            </a:r>
            <a:r>
              <a:rPr lang="en-US" sz="2000" smtClean="0"/>
              <a:t>dv</a:t>
            </a:r>
            <a:r>
              <a:rPr lang="hu-HU" sz="2000" smtClean="0"/>
              <a:t> </a:t>
            </a:r>
            <a:r>
              <a:rPr lang="en-US" sz="2000" smtClean="0"/>
              <a:t>1</a:t>
            </a:r>
            <a:endParaRPr lang="hu-HU" sz="2000" smtClean="0"/>
          </a:p>
          <a:p>
            <a:pPr algn="ctr" eaLnBrk="1" hangingPunct="1">
              <a:buFont typeface="Arial" charset="0"/>
              <a:buNone/>
            </a:pPr>
            <a:r>
              <a:rPr lang="en-US" sz="2000" smtClean="0"/>
              <a:t>Same </a:t>
            </a:r>
            <a:r>
              <a:rPr lang="hu-HU" sz="2000" smtClean="0"/>
              <a:t>N </a:t>
            </a:r>
            <a:r>
              <a:rPr lang="en-US" sz="2000" smtClean="0"/>
              <a:t> + </a:t>
            </a:r>
            <a:r>
              <a:rPr lang="hu-HU" sz="2000" smtClean="0"/>
              <a:t>V </a:t>
            </a:r>
            <a:r>
              <a:rPr lang="en-US" sz="2000" smtClean="0"/>
              <a:t>+ </a:t>
            </a:r>
            <a:r>
              <a:rPr lang="hu-HU" sz="2000" smtClean="0"/>
              <a:t>A</a:t>
            </a:r>
            <a:r>
              <a:rPr lang="en-US" sz="2000" smtClean="0"/>
              <a:t>dv</a:t>
            </a:r>
            <a:r>
              <a:rPr lang="hu-HU" sz="2000" smtClean="0"/>
              <a:t> </a:t>
            </a:r>
            <a:r>
              <a:rPr lang="en-US" sz="2000" smtClean="0"/>
              <a:t>1, </a:t>
            </a:r>
            <a:r>
              <a:rPr lang="hu-HU" sz="2000" smtClean="0"/>
              <a:t>A</a:t>
            </a:r>
            <a:r>
              <a:rPr lang="en-US" sz="2000" smtClean="0"/>
              <a:t>dv</a:t>
            </a:r>
            <a:r>
              <a:rPr lang="hu-HU" sz="2000" smtClean="0"/>
              <a:t> </a:t>
            </a:r>
            <a:r>
              <a:rPr lang="en-US" sz="2000" smtClean="0"/>
              <a:t>2</a:t>
            </a:r>
            <a:endParaRPr lang="hu-HU" sz="2000" smtClean="0"/>
          </a:p>
          <a:p>
            <a:pPr algn="ctr" eaLnBrk="1" hangingPunct="1">
              <a:buFont typeface="Arial" charset="0"/>
              <a:buNone/>
            </a:pPr>
            <a:r>
              <a:rPr lang="hu-HU" sz="2000" smtClean="0"/>
              <a:t>A</a:t>
            </a:r>
            <a:r>
              <a:rPr lang="en-US" sz="2000" smtClean="0"/>
              <a:t>dv</a:t>
            </a:r>
            <a:r>
              <a:rPr lang="hu-HU" sz="2000" smtClean="0"/>
              <a:t> </a:t>
            </a:r>
            <a:r>
              <a:rPr lang="en-US" sz="2000" smtClean="0"/>
              <a:t>1, </a:t>
            </a:r>
            <a:r>
              <a:rPr lang="hu-HU" sz="2000" smtClean="0"/>
              <a:t>A</a:t>
            </a:r>
            <a:r>
              <a:rPr lang="en-US" sz="2000" smtClean="0"/>
              <a:t>dv 2, </a:t>
            </a:r>
            <a:r>
              <a:rPr lang="hu-HU" sz="2000" smtClean="0"/>
              <a:t>A</a:t>
            </a:r>
            <a:r>
              <a:rPr lang="en-US" sz="2000" smtClean="0"/>
              <a:t>dv3</a:t>
            </a:r>
            <a:endParaRPr lang="hu-HU" sz="2000" smtClean="0"/>
          </a:p>
          <a:p>
            <a:pPr algn="ctr" eaLnBrk="1" hangingPunct="1">
              <a:buFont typeface="Arial" charset="0"/>
              <a:buNone/>
            </a:pPr>
            <a:r>
              <a:rPr lang="en-US" sz="2000" smtClean="0"/>
              <a:t>Adv</a:t>
            </a:r>
            <a:r>
              <a:rPr lang="hu-HU" sz="2000" smtClean="0"/>
              <a:t> </a:t>
            </a:r>
            <a:r>
              <a:rPr lang="en-US" sz="2000" smtClean="0"/>
              <a:t>1, </a:t>
            </a:r>
            <a:r>
              <a:rPr lang="hu-HU" sz="2000" smtClean="0"/>
              <a:t>A</a:t>
            </a:r>
            <a:r>
              <a:rPr lang="en-US" sz="2000" smtClean="0"/>
              <a:t>dv</a:t>
            </a:r>
            <a:r>
              <a:rPr lang="hu-HU" sz="2000" smtClean="0"/>
              <a:t> </a:t>
            </a:r>
            <a:r>
              <a:rPr lang="en-US" sz="2000" smtClean="0"/>
              <a:t>2, </a:t>
            </a:r>
            <a:r>
              <a:rPr lang="hu-HU" sz="2000" smtClean="0"/>
              <a:t>A</a:t>
            </a:r>
            <a:r>
              <a:rPr lang="en-US" sz="2000" smtClean="0"/>
              <a:t>dv</a:t>
            </a:r>
            <a:r>
              <a:rPr lang="hu-HU" sz="2000" smtClean="0"/>
              <a:t> </a:t>
            </a:r>
            <a:r>
              <a:rPr lang="en-US" sz="2000" smtClean="0"/>
              <a:t>3, </a:t>
            </a:r>
            <a:r>
              <a:rPr lang="hu-HU" sz="2000" smtClean="0"/>
              <a:t>A</a:t>
            </a:r>
            <a:r>
              <a:rPr lang="en-US" sz="2000" smtClean="0"/>
              <a:t>dv</a:t>
            </a:r>
            <a:r>
              <a:rPr lang="hu-HU" sz="2000" smtClean="0"/>
              <a:t> </a:t>
            </a:r>
            <a:r>
              <a:rPr lang="en-US" sz="2000" smtClean="0"/>
              <a:t>4</a:t>
            </a:r>
            <a:endParaRPr lang="hu-HU" sz="2000" smtClean="0"/>
          </a:p>
          <a:p>
            <a:pPr algn="ctr" eaLnBrk="1" hangingPunct="1">
              <a:buFont typeface="Arial" charset="0"/>
              <a:buNone/>
            </a:pPr>
            <a:r>
              <a:rPr lang="en-US" sz="2000" smtClean="0"/>
              <a:t>Phrase showing condition, time or place</a:t>
            </a:r>
            <a:endParaRPr lang="hu-HU" sz="2000" smtClean="0"/>
          </a:p>
          <a:p>
            <a:pPr eaLnBrk="1" hangingPunct="1">
              <a:buFont typeface="Arial" charset="0"/>
              <a:buNone/>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CCC2B153-F11D-47F2-8A4D-628F36FFDD9A}" type="slidenum">
              <a:rPr lang="en-US" sz="1100">
                <a:solidFill>
                  <a:schemeClr val="tx1">
                    <a:tint val="75000"/>
                  </a:schemeClr>
                </a:solidFill>
                <a:latin typeface="+mn-lt"/>
                <a:cs typeface="+mn-cs"/>
              </a:rPr>
              <a:pPr fontAlgn="auto">
                <a:spcBef>
                  <a:spcPts val="0"/>
                </a:spcBef>
                <a:spcAft>
                  <a:spcPts val="0"/>
                </a:spcAft>
                <a:defRPr/>
              </a:pPr>
              <a:t>59</a:t>
            </a:fld>
            <a:endParaRPr lang="en-US" sz="1100">
              <a:solidFill>
                <a:schemeClr val="tx1">
                  <a:tint val="75000"/>
                </a:schemeClr>
              </a:solidFill>
              <a:latin typeface="+mn-lt"/>
              <a:cs typeface="+mn-cs"/>
            </a:endParaRPr>
          </a:p>
        </p:txBody>
      </p:sp>
      <p:pic>
        <p:nvPicPr>
          <p:cNvPr id="119815" name="Kép 6" descr="bla.jpg"/>
          <p:cNvPicPr>
            <a:picLocks noChangeAspect="1"/>
          </p:cNvPicPr>
          <p:nvPr/>
        </p:nvPicPr>
        <p:blipFill>
          <a:blip r:embed="rId3"/>
          <a:srcRect/>
          <a:stretch>
            <a:fillRect/>
          </a:stretch>
        </p:blipFill>
        <p:spPr bwMode="auto">
          <a:xfrm>
            <a:off x="5743575" y="-26988"/>
            <a:ext cx="1236663" cy="1782763"/>
          </a:xfrm>
          <a:prstGeom prst="rect">
            <a:avLst/>
          </a:prstGeom>
          <a:noFill/>
          <a:ln w="9525">
            <a:noFill/>
            <a:miter lim="800000"/>
            <a:headEnd/>
            <a:tailEnd/>
          </a:ln>
        </p:spPr>
      </p:pic>
      <p:sp>
        <p:nvSpPr>
          <p:cNvPr id="9" name="Szöveg helye 3"/>
          <p:cNvSpPr txBox="1">
            <a:spLocks/>
          </p:cNvSpPr>
          <p:nvPr/>
        </p:nvSpPr>
        <p:spPr bwMode="auto">
          <a:xfrm>
            <a:off x="2722563" y="4392613"/>
            <a:ext cx="6208712" cy="2359025"/>
          </a:xfrm>
          <a:prstGeom prst="rect">
            <a:avLst/>
          </a:prstGeom>
          <a:solidFill>
            <a:srgbClr val="E7E7E7"/>
          </a:solidFill>
          <a:ln w="9525">
            <a:noFill/>
            <a:miter lim="800000"/>
            <a:headEnd/>
            <a:tailEnd/>
          </a:ln>
        </p:spPr>
        <p:txBody>
          <a:bodyPr lIns="0" rIns="0" bIns="0"/>
          <a:lstStyle/>
          <a:p>
            <a:pPr algn="ctr">
              <a:defRPr/>
            </a:pPr>
            <a:r>
              <a:rPr lang="en-US" sz="2400" dirty="0"/>
              <a:t>Cars </a:t>
            </a:r>
            <a:endParaRPr lang="hu-HU" sz="2400" dirty="0"/>
          </a:p>
          <a:p>
            <a:pPr algn="ctr">
              <a:defRPr/>
            </a:pPr>
            <a:r>
              <a:rPr lang="en-US" sz="2400" dirty="0"/>
              <a:t>Cars honk rapidly</a:t>
            </a:r>
            <a:endParaRPr lang="hu-HU" sz="2400" dirty="0"/>
          </a:p>
          <a:p>
            <a:pPr algn="ctr">
              <a:defRPr/>
            </a:pPr>
            <a:r>
              <a:rPr lang="en-US" sz="2400" dirty="0"/>
              <a:t>Cars honk rapidly, loudly</a:t>
            </a:r>
            <a:endParaRPr lang="hu-HU" sz="2400" dirty="0"/>
          </a:p>
          <a:p>
            <a:pPr algn="ctr">
              <a:defRPr/>
            </a:pPr>
            <a:r>
              <a:rPr lang="en-US" sz="2400" dirty="0"/>
              <a:t>Rapidly, loudly, annoyingly</a:t>
            </a:r>
            <a:endParaRPr lang="hu-HU" sz="2400" dirty="0"/>
          </a:p>
          <a:p>
            <a:pPr algn="ctr">
              <a:defRPr/>
            </a:pPr>
            <a:r>
              <a:rPr lang="en-US" sz="2400" dirty="0"/>
              <a:t>Rapidly, loudly, annoyingly, disturbingly</a:t>
            </a:r>
            <a:endParaRPr lang="hu-HU" sz="2400" dirty="0"/>
          </a:p>
          <a:p>
            <a:pPr algn="ctr">
              <a:defRPr/>
            </a:pPr>
            <a:r>
              <a:rPr lang="en-US" sz="2400" dirty="0"/>
              <a:t>In the street</a:t>
            </a:r>
            <a:endParaRPr lang="hu-HU" sz="2400" dirty="0"/>
          </a:p>
          <a:p>
            <a:pPr marL="266700" indent="-266700">
              <a:spcBef>
                <a:spcPct val="20000"/>
              </a:spcBef>
              <a:buFont typeface="Arial" charset="0"/>
              <a:buNone/>
              <a:defRPr/>
            </a:pPr>
            <a:endParaRPr lang="en-US" sz="2400" dirty="0">
              <a:solidFill>
                <a:srgbClr val="000000"/>
              </a:solidFill>
              <a:latin typeface="+mn-lt"/>
              <a:cs typeface="+mn-cs"/>
            </a:endParaRPr>
          </a:p>
        </p:txBody>
      </p:sp>
      <p:pic>
        <p:nvPicPr>
          <p:cNvPr id="119817" name="Kép 10" descr="bla.jpg"/>
          <p:cNvPicPr>
            <a:picLocks noChangeAspect="1"/>
          </p:cNvPicPr>
          <p:nvPr/>
        </p:nvPicPr>
        <p:blipFill>
          <a:blip r:embed="rId4"/>
          <a:srcRect/>
          <a:stretch>
            <a:fillRect/>
          </a:stretch>
        </p:blipFill>
        <p:spPr bwMode="auto">
          <a:xfrm>
            <a:off x="5980113" y="2111375"/>
            <a:ext cx="1389062" cy="210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6"/>
          </p:nvPr>
        </p:nvSpPr>
        <p:spPr/>
        <p:txBody>
          <a:bodyPr/>
          <a:lstStyle/>
          <a:p>
            <a:pPr>
              <a:defRPr/>
            </a:pPr>
            <a:fld id="{95B69745-EA6B-472C-8A69-1798AF35ECE3}" type="slidenum">
              <a:rPr lang="en-US"/>
              <a:pPr>
                <a:defRPr/>
              </a:pPr>
              <a:t>6</a:t>
            </a:fld>
            <a:endParaRPr lang="en-US"/>
          </a:p>
        </p:txBody>
      </p:sp>
      <p:sp>
        <p:nvSpPr>
          <p:cNvPr id="43010" name="Rectangle 2"/>
          <p:cNvSpPr>
            <a:spLocks noGrp="1"/>
          </p:cNvSpPr>
          <p:nvPr>
            <p:ph type="title" idx="4294967295"/>
          </p:nvPr>
        </p:nvSpPr>
        <p:spPr/>
        <p:txBody>
          <a:bodyPr/>
          <a:lstStyle/>
          <a:p>
            <a:r>
              <a:rPr lang="en-GB" smtClean="0"/>
              <a:t>What teens are reading…</a:t>
            </a:r>
          </a:p>
        </p:txBody>
      </p:sp>
      <p:pic>
        <p:nvPicPr>
          <p:cNvPr id="2" name="Picture 6" descr="what teens are reading"/>
          <p:cNvPicPr>
            <a:picLocks noChangeAspect="1" noChangeArrowheads="1"/>
          </p:cNvPicPr>
          <p:nvPr/>
        </p:nvPicPr>
        <p:blipFill>
          <a:blip r:embed="rId2"/>
          <a:srcRect/>
          <a:stretch>
            <a:fillRect/>
          </a:stretch>
        </p:blipFill>
        <p:spPr bwMode="auto">
          <a:xfrm>
            <a:off x="2128838" y="2279650"/>
            <a:ext cx="4259262" cy="4259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6"/>
          </p:nvPr>
        </p:nvSpPr>
        <p:spPr/>
        <p:txBody>
          <a:bodyPr/>
          <a:lstStyle/>
          <a:p>
            <a:pPr>
              <a:defRPr/>
            </a:pPr>
            <a:fld id="{48C59326-8672-480E-9821-CB57478429E4}" type="slidenum">
              <a:rPr lang="en-US"/>
              <a:pPr>
                <a:defRPr/>
              </a:pPr>
              <a:t>60</a:t>
            </a:fld>
            <a:endParaRPr lang="en-US"/>
          </a:p>
        </p:txBody>
      </p:sp>
      <p:sp>
        <p:nvSpPr>
          <p:cNvPr id="121858" name="Cím 1"/>
          <p:cNvSpPr>
            <a:spLocks noGrp="1"/>
          </p:cNvSpPr>
          <p:nvPr>
            <p:ph type="title"/>
          </p:nvPr>
        </p:nvSpPr>
        <p:spPr/>
        <p:txBody>
          <a:bodyPr/>
          <a:lstStyle/>
          <a:p>
            <a:pPr eaLnBrk="1" hangingPunct="1"/>
            <a:endParaRPr lang="en-GB" smtClean="0"/>
          </a:p>
        </p:txBody>
      </p:sp>
      <p:sp>
        <p:nvSpPr>
          <p:cNvPr id="3" name="Szöveg helye 2"/>
          <p:cNvSpPr>
            <a:spLocks noGrp="1"/>
          </p:cNvSpPr>
          <p:nvPr>
            <p:ph type="body" sz="quarter" idx="13"/>
          </p:nvPr>
        </p:nvSpPr>
        <p:spPr>
          <a:xfrm>
            <a:off x="287338" y="1270000"/>
            <a:ext cx="6937375" cy="485775"/>
          </a:xfrm>
        </p:spPr>
        <p:txBody>
          <a:bodyPr/>
          <a:lstStyle/>
          <a:p>
            <a:pPr eaLnBrk="1" hangingPunct="1">
              <a:spcBef>
                <a:spcPct val="0"/>
              </a:spcBef>
              <a:defRPr/>
            </a:pPr>
            <a:endParaRPr lang="en-US" smtClean="0"/>
          </a:p>
        </p:txBody>
      </p:sp>
      <p:sp>
        <p:nvSpPr>
          <p:cNvPr id="5" name="Élőláb helye 4"/>
          <p:cNvSpPr>
            <a:spLocks noGrp="1"/>
          </p:cNvSpPr>
          <p:nvPr>
            <p:ph type="ftr" sz="quarter" idx="15"/>
          </p:nvPr>
        </p:nvSpPr>
        <p:spPr/>
        <p:txBody>
          <a:bodyPr rtlCol="0"/>
          <a:lstStyle/>
          <a:p>
            <a:pPr fontAlgn="auto">
              <a:spcBef>
                <a:spcPts val="0"/>
              </a:spcBef>
              <a:spcAft>
                <a:spcPts val="0"/>
              </a:spcAft>
              <a:defRPr/>
            </a:pPr>
            <a:r>
              <a:rPr lang="en-US">
                <a:latin typeface="+mn-lt"/>
                <a:cs typeface="+mn-cs"/>
              </a:rPr>
              <a:t>Professional Development</a:t>
            </a:r>
            <a:endParaRPr lang="en-US" b="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96C7A69D-5CCC-4DAF-B4F6-16D766FD4844}" type="slidenum">
              <a:rPr lang="en-US" sz="1100">
                <a:solidFill>
                  <a:schemeClr val="tx1">
                    <a:tint val="75000"/>
                  </a:schemeClr>
                </a:solidFill>
                <a:latin typeface="+mn-lt"/>
                <a:cs typeface="+mn-cs"/>
              </a:rPr>
              <a:pPr fontAlgn="auto">
                <a:spcBef>
                  <a:spcPts val="0"/>
                </a:spcBef>
                <a:spcAft>
                  <a:spcPts val="0"/>
                </a:spcAft>
                <a:defRPr/>
              </a:pPr>
              <a:t>60</a:t>
            </a:fld>
            <a:endParaRPr lang="en-US" sz="1100">
              <a:solidFill>
                <a:schemeClr val="tx1">
                  <a:tint val="75000"/>
                </a:schemeClr>
              </a:solidFill>
              <a:latin typeface="+mn-lt"/>
              <a:cs typeface="+mn-cs"/>
            </a:endParaRPr>
          </a:p>
        </p:txBody>
      </p:sp>
      <p:pic>
        <p:nvPicPr>
          <p:cNvPr id="121862" name="Kép 6" descr="bla.jpg"/>
          <p:cNvPicPr>
            <a:picLocks noChangeAspect="1"/>
          </p:cNvPicPr>
          <p:nvPr/>
        </p:nvPicPr>
        <p:blipFill>
          <a:blip r:embed="rId2"/>
          <a:srcRect/>
          <a:stretch>
            <a:fillRect/>
          </a:stretch>
        </p:blipFill>
        <p:spPr bwMode="auto">
          <a:xfrm>
            <a:off x="979488" y="2038350"/>
            <a:ext cx="7273925" cy="436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6"/>
          </p:nvPr>
        </p:nvSpPr>
        <p:spPr/>
        <p:txBody>
          <a:bodyPr/>
          <a:lstStyle/>
          <a:p>
            <a:pPr>
              <a:defRPr/>
            </a:pPr>
            <a:fld id="{C13E3635-E294-452C-8809-EB2C36C5111D}" type="slidenum">
              <a:rPr lang="en-US"/>
              <a:pPr>
                <a:defRPr/>
              </a:pPr>
              <a:t>7</a:t>
            </a:fld>
            <a:endParaRPr lang="en-US"/>
          </a:p>
        </p:txBody>
      </p:sp>
      <p:sp>
        <p:nvSpPr>
          <p:cNvPr id="44034" name="Cím 1"/>
          <p:cNvSpPr>
            <a:spLocks noGrp="1"/>
          </p:cNvSpPr>
          <p:nvPr>
            <p:ph type="title" idx="4294967295"/>
          </p:nvPr>
        </p:nvSpPr>
        <p:spPr/>
        <p:txBody>
          <a:bodyPr/>
          <a:lstStyle/>
          <a:p>
            <a:pPr eaLnBrk="1" hangingPunct="1"/>
            <a:r>
              <a:rPr lang="hu-HU" smtClean="0"/>
              <a:t>Challenges and obstacles</a:t>
            </a:r>
            <a:endParaRPr lang="en-US" smtClean="0"/>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r>
              <a:rPr lang="hu-HU" sz="2600" dirty="0" smtClean="0">
                <a:solidFill>
                  <a:srgbClr val="747679"/>
                </a:solidFill>
                <a:latin typeface="+mj-lt"/>
              </a:rPr>
              <a:t>A 16 </a:t>
            </a:r>
            <a:r>
              <a:rPr lang="hu-HU" sz="2600" dirty="0" err="1" smtClean="0">
                <a:solidFill>
                  <a:srgbClr val="747679"/>
                </a:solidFill>
                <a:latin typeface="+mj-lt"/>
              </a:rPr>
              <a:t>year-old</a:t>
            </a:r>
            <a:r>
              <a:rPr lang="hu-HU" sz="2600" dirty="0" smtClean="0">
                <a:solidFill>
                  <a:srgbClr val="747679"/>
                </a:solidFill>
                <a:latin typeface="+mj-lt"/>
              </a:rPr>
              <a:t> </a:t>
            </a:r>
            <a:r>
              <a:rPr lang="hu-HU" sz="2600" dirty="0" err="1" smtClean="0">
                <a:solidFill>
                  <a:srgbClr val="747679"/>
                </a:solidFill>
                <a:latin typeface="+mj-lt"/>
              </a:rPr>
              <a:t>student</a:t>
            </a:r>
            <a:r>
              <a:rPr lang="hu-HU" sz="2600" dirty="0" smtClean="0">
                <a:solidFill>
                  <a:srgbClr val="747679"/>
                </a:solidFill>
                <a:latin typeface="+mj-lt"/>
              </a:rPr>
              <a:t> </a:t>
            </a:r>
            <a:r>
              <a:rPr lang="hu-HU" sz="2600" dirty="0" err="1" smtClean="0">
                <a:solidFill>
                  <a:srgbClr val="747679"/>
                </a:solidFill>
                <a:latin typeface="+mj-lt"/>
              </a:rPr>
              <a:t>confesses</a:t>
            </a:r>
            <a:endParaRPr lang="en-US" sz="2600" dirty="0">
              <a:solidFill>
                <a:srgbClr val="747679"/>
              </a:solidFill>
              <a:latin typeface="+mj-lt"/>
            </a:endParaRPr>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a:solidFill>
                  <a:srgbClr val="002147"/>
                </a:solidFill>
                <a:latin typeface="+mn-lt"/>
                <a:cs typeface="+mn-cs"/>
              </a:rPr>
              <a:t>Professional Development</a:t>
            </a:r>
            <a:endParaRPr lang="en-US" sz="110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F6E9C59E-7946-4A7E-A468-62CCDBC6F039}" type="slidenum">
              <a:rPr lang="en-US" sz="1100">
                <a:solidFill>
                  <a:schemeClr val="tx1">
                    <a:tint val="75000"/>
                  </a:schemeClr>
                </a:solidFill>
                <a:latin typeface="+mn-lt"/>
                <a:cs typeface="+mn-cs"/>
              </a:rPr>
              <a:pPr fontAlgn="auto">
                <a:spcBef>
                  <a:spcPts val="0"/>
                </a:spcBef>
                <a:spcAft>
                  <a:spcPts val="0"/>
                </a:spcAft>
                <a:defRPr/>
              </a:pPr>
              <a:t>7</a:t>
            </a:fld>
            <a:endParaRPr lang="en-US" sz="1100">
              <a:solidFill>
                <a:schemeClr val="tx1">
                  <a:tint val="75000"/>
                </a:schemeClr>
              </a:solidFill>
              <a:latin typeface="+mn-lt"/>
              <a:cs typeface="+mn-cs"/>
            </a:endParaRPr>
          </a:p>
        </p:txBody>
      </p:sp>
      <p:pic>
        <p:nvPicPr>
          <p:cNvPr id="44038" name="Picture 1"/>
          <p:cNvPicPr>
            <a:picLocks noChangeAspect="1" noChangeArrowheads="1"/>
          </p:cNvPicPr>
          <p:nvPr/>
        </p:nvPicPr>
        <p:blipFill>
          <a:blip r:embed="rId3"/>
          <a:srcRect/>
          <a:stretch>
            <a:fillRect/>
          </a:stretch>
        </p:blipFill>
        <p:spPr bwMode="auto">
          <a:xfrm>
            <a:off x="287338" y="2449513"/>
            <a:ext cx="8683625" cy="154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6"/>
          </p:nvPr>
        </p:nvSpPr>
        <p:spPr/>
        <p:txBody>
          <a:bodyPr/>
          <a:lstStyle/>
          <a:p>
            <a:pPr>
              <a:defRPr/>
            </a:pPr>
            <a:fld id="{41FE72D8-48B4-40F3-ABE4-ABA63E8D02B2}" type="slidenum">
              <a:rPr lang="en-US"/>
              <a:pPr>
                <a:defRPr/>
              </a:pPr>
              <a:t>8</a:t>
            </a:fld>
            <a:endParaRPr lang="en-US"/>
          </a:p>
        </p:txBody>
      </p:sp>
      <p:sp>
        <p:nvSpPr>
          <p:cNvPr id="46082" name="Cím 1"/>
          <p:cNvSpPr>
            <a:spLocks noGrp="1"/>
          </p:cNvSpPr>
          <p:nvPr>
            <p:ph type="title" idx="4294967295"/>
          </p:nvPr>
        </p:nvSpPr>
        <p:spPr>
          <a:xfrm>
            <a:off x="293688" y="0"/>
            <a:ext cx="6937375" cy="1270000"/>
          </a:xfrm>
        </p:spPr>
        <p:txBody>
          <a:bodyPr/>
          <a:lstStyle/>
          <a:p>
            <a:pPr eaLnBrk="1" hangingPunct="1"/>
            <a:r>
              <a:rPr lang="en-US" smtClean="0"/>
              <a:t>How much do your students read?</a:t>
            </a:r>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endParaRPr lang="en-US" sz="2600" dirty="0">
              <a:solidFill>
                <a:srgbClr val="747679"/>
              </a:solidFill>
              <a:latin typeface="+mj-lt"/>
            </a:endParaRPr>
          </a:p>
        </p:txBody>
      </p:sp>
      <p:sp>
        <p:nvSpPr>
          <p:cNvPr id="46084" name="Szöveg helye 3"/>
          <p:cNvSpPr>
            <a:spLocks noGrp="1"/>
          </p:cNvSpPr>
          <p:nvPr>
            <p:ph type="body" sz="quarter" idx="4294967295"/>
          </p:nvPr>
        </p:nvSpPr>
        <p:spPr>
          <a:xfrm>
            <a:off x="293688" y="2111375"/>
            <a:ext cx="3892550" cy="4267200"/>
          </a:xfrm>
        </p:spPr>
        <p:txBody>
          <a:bodyPr/>
          <a:lstStyle/>
          <a:p>
            <a:pPr eaLnBrk="1" hangingPunct="1">
              <a:buFont typeface="Arial" charset="0"/>
              <a:buNone/>
            </a:pPr>
            <a:r>
              <a:rPr lang="en-US" b="1" smtClean="0"/>
              <a:t>Do they read in </a:t>
            </a:r>
            <a:r>
              <a:rPr lang="hu-HU" b="1" smtClean="0"/>
              <a:t>L1</a:t>
            </a:r>
            <a:r>
              <a:rPr lang="en-US" b="1" smtClean="0"/>
              <a:t>?</a:t>
            </a:r>
            <a:endParaRPr lang="hu-HU" b="1" smtClean="0"/>
          </a:p>
          <a:p>
            <a:pPr eaLnBrk="1" hangingPunct="1">
              <a:buFont typeface="Arial" charset="0"/>
              <a:buNone/>
            </a:pPr>
            <a:endParaRPr lang="hu-HU" b="1" smtClean="0"/>
          </a:p>
          <a:p>
            <a:pPr eaLnBrk="1" hangingPunct="1">
              <a:buFont typeface="Arial" charset="0"/>
              <a:buNone/>
            </a:pPr>
            <a:endParaRPr lang="en-US" smtClean="0"/>
          </a:p>
          <a:p>
            <a:pPr eaLnBrk="1" hangingPunct="1">
              <a:buFont typeface="Arial" charset="0"/>
              <a:buNone/>
            </a:pPr>
            <a:endParaRPr lang="hu-HU" smtClean="0"/>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dirty="0">
                <a:solidFill>
                  <a:srgbClr val="002147"/>
                </a:solidFill>
                <a:latin typeface="+mn-lt"/>
                <a:cs typeface="+mn-cs"/>
              </a:rPr>
              <a:t>Professional Development</a:t>
            </a:r>
            <a:endParaRPr lang="en-US" sz="1100" dirty="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9E498BB8-DE83-49FF-A9E9-88ECE1C74285}" type="slidenum">
              <a:rPr lang="en-US" sz="1100">
                <a:solidFill>
                  <a:schemeClr val="tx1">
                    <a:tint val="75000"/>
                  </a:schemeClr>
                </a:solidFill>
                <a:latin typeface="+mn-lt"/>
                <a:cs typeface="+mn-cs"/>
              </a:rPr>
              <a:pPr fontAlgn="auto">
                <a:spcBef>
                  <a:spcPts val="0"/>
                </a:spcBef>
                <a:spcAft>
                  <a:spcPts val="0"/>
                </a:spcAft>
                <a:defRPr/>
              </a:pPr>
              <a:t>8</a:t>
            </a:fld>
            <a:endParaRPr lang="en-US" sz="1100">
              <a:solidFill>
                <a:schemeClr val="tx1">
                  <a:tint val="75000"/>
                </a:schemeClr>
              </a:solidFill>
              <a:latin typeface="+mn-lt"/>
              <a:cs typeface="+mn-cs"/>
            </a:endParaRPr>
          </a:p>
        </p:txBody>
      </p:sp>
      <p:pic>
        <p:nvPicPr>
          <p:cNvPr id="46087" name="Picture 2"/>
          <p:cNvPicPr>
            <a:picLocks noChangeAspect="1" noChangeArrowheads="1"/>
          </p:cNvPicPr>
          <p:nvPr/>
        </p:nvPicPr>
        <p:blipFill>
          <a:blip r:embed="rId3"/>
          <a:srcRect/>
          <a:stretch>
            <a:fillRect/>
          </a:stretch>
        </p:blipFill>
        <p:spPr bwMode="auto">
          <a:xfrm>
            <a:off x="2774950" y="3954463"/>
            <a:ext cx="3251200" cy="2447925"/>
          </a:xfrm>
          <a:prstGeom prst="rect">
            <a:avLst/>
          </a:prstGeom>
          <a:noFill/>
          <a:ln w="9525">
            <a:noFill/>
            <a:miter lim="800000"/>
            <a:headEnd/>
            <a:tailEnd/>
          </a:ln>
        </p:spPr>
      </p:pic>
      <p:sp>
        <p:nvSpPr>
          <p:cNvPr id="8" name="Szöveg helye 3"/>
          <p:cNvSpPr txBox="1">
            <a:spLocks/>
          </p:cNvSpPr>
          <p:nvPr/>
        </p:nvSpPr>
        <p:spPr bwMode="auto">
          <a:xfrm>
            <a:off x="4400550" y="2111375"/>
            <a:ext cx="3892550" cy="4267200"/>
          </a:xfrm>
          <a:prstGeom prst="rect">
            <a:avLst/>
          </a:prstGeom>
          <a:noFill/>
          <a:ln w="9525">
            <a:noFill/>
            <a:miter lim="800000"/>
            <a:headEnd/>
            <a:tailEnd/>
          </a:ln>
        </p:spPr>
        <p:txBody>
          <a:bodyPr lIns="0" rIns="0" bIns="0"/>
          <a:lstStyle/>
          <a:p>
            <a:pPr marL="266700" indent="-266700">
              <a:spcBef>
                <a:spcPct val="20000"/>
              </a:spcBef>
              <a:defRPr/>
            </a:pPr>
            <a:r>
              <a:rPr lang="en-US" sz="2400" b="1" dirty="0">
                <a:solidFill>
                  <a:srgbClr val="000000"/>
                </a:solidFill>
                <a:latin typeface="+mn-lt"/>
                <a:cs typeface="+mn-cs"/>
              </a:rPr>
              <a:t>Do they read in English?</a:t>
            </a:r>
          </a:p>
        </p:txBody>
      </p:sp>
      <p:sp>
        <p:nvSpPr>
          <p:cNvPr id="10" name="Ellipszis 9"/>
          <p:cNvSpPr/>
          <p:nvPr/>
        </p:nvSpPr>
        <p:spPr>
          <a:xfrm>
            <a:off x="631825" y="2724150"/>
            <a:ext cx="2274888" cy="1919288"/>
          </a:xfrm>
          <a:prstGeom prst="ellipse">
            <a:avLst/>
          </a:prstGeom>
          <a:solidFill>
            <a:srgbClr val="717EB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hu-HU" sz="2800" dirty="0"/>
              <a:t>L1 </a:t>
            </a:r>
            <a:r>
              <a:rPr lang="hu-HU" sz="2800" dirty="0">
                <a:sym typeface="Wingdings" pitchFamily="2" charset="2"/>
              </a:rPr>
              <a:t> </a:t>
            </a:r>
          </a:p>
          <a:p>
            <a:pPr algn="ctr">
              <a:defRPr/>
            </a:pPr>
            <a:r>
              <a:rPr lang="hu-HU" sz="2800" dirty="0">
                <a:sym typeface="Wingdings" pitchFamily="2" charset="2"/>
              </a:rPr>
              <a:t>L2</a:t>
            </a:r>
            <a:endParaRPr lang="en-US" dirty="0"/>
          </a:p>
        </p:txBody>
      </p:sp>
      <p:sp>
        <p:nvSpPr>
          <p:cNvPr id="11" name="Ellipszis 10"/>
          <p:cNvSpPr/>
          <p:nvPr/>
        </p:nvSpPr>
        <p:spPr>
          <a:xfrm>
            <a:off x="5449888" y="2724150"/>
            <a:ext cx="2274887" cy="1919288"/>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hu-HU" sz="2800" dirty="0"/>
              <a:t>R</a:t>
            </a:r>
            <a:r>
              <a:rPr lang="hu-HU" sz="2800" dirty="0">
                <a:sym typeface="Wingdings" pitchFamily="2" charset="2"/>
              </a:rPr>
              <a:t> </a:t>
            </a:r>
            <a:r>
              <a:rPr lang="hu-HU" sz="2800" dirty="0" err="1">
                <a:sym typeface="Wingdings" pitchFamily="2" charset="2"/>
              </a:rPr>
              <a:t>R</a:t>
            </a:r>
            <a:r>
              <a:rPr lang="hu-HU" sz="2800" dirty="0">
                <a:sym typeface="Wingdings" pitchFamily="2" charset="2"/>
              </a:rPr>
              <a:t>/S/W/L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6"/>
          </p:nvPr>
        </p:nvSpPr>
        <p:spPr/>
        <p:txBody>
          <a:bodyPr/>
          <a:lstStyle/>
          <a:p>
            <a:pPr>
              <a:defRPr/>
            </a:pPr>
            <a:fld id="{8BE356E3-D251-4095-A1B6-88DBB4E7552C}" type="slidenum">
              <a:rPr lang="en-US"/>
              <a:pPr>
                <a:defRPr/>
              </a:pPr>
              <a:t>9</a:t>
            </a:fld>
            <a:endParaRPr lang="en-US"/>
          </a:p>
        </p:txBody>
      </p:sp>
      <p:sp>
        <p:nvSpPr>
          <p:cNvPr id="48130" name="Cím 1"/>
          <p:cNvSpPr>
            <a:spLocks noGrp="1"/>
          </p:cNvSpPr>
          <p:nvPr>
            <p:ph type="title" idx="4294967295"/>
          </p:nvPr>
        </p:nvSpPr>
        <p:spPr/>
        <p:txBody>
          <a:bodyPr/>
          <a:lstStyle/>
          <a:p>
            <a:pPr eaLnBrk="1" hangingPunct="1"/>
            <a:r>
              <a:rPr lang="hu-HU" smtClean="0"/>
              <a:t>The benefits of extensive reading	</a:t>
            </a:r>
            <a:endParaRPr lang="en-US" smtClean="0"/>
          </a:p>
        </p:txBody>
      </p:sp>
      <p:sp>
        <p:nvSpPr>
          <p:cNvPr id="3" name="Szöveg helye 2"/>
          <p:cNvSpPr>
            <a:spLocks noGrp="1"/>
          </p:cNvSpPr>
          <p:nvPr>
            <p:ph type="body" sz="quarter" idx="4294967295"/>
          </p:nvPr>
        </p:nvSpPr>
        <p:spPr>
          <a:xfrm>
            <a:off x="287338" y="1270000"/>
            <a:ext cx="6937375" cy="485775"/>
          </a:xfrm>
        </p:spPr>
        <p:txBody>
          <a:bodyPr tIns="0">
            <a:noAutofit/>
          </a:bodyPr>
          <a:lstStyle/>
          <a:p>
            <a:pPr marL="0" indent="0" eaLnBrk="1" hangingPunct="1">
              <a:spcBef>
                <a:spcPts val="0"/>
              </a:spcBef>
              <a:buFontTx/>
              <a:buNone/>
              <a:defRPr/>
            </a:pPr>
            <a:endParaRPr lang="en-US" sz="2600">
              <a:solidFill>
                <a:srgbClr val="747679"/>
              </a:solidFill>
              <a:latin typeface="+mj-lt"/>
            </a:endParaRPr>
          </a:p>
        </p:txBody>
      </p:sp>
      <p:sp>
        <p:nvSpPr>
          <p:cNvPr id="48132" name="Szöveg helye 3"/>
          <p:cNvSpPr>
            <a:spLocks noGrp="1"/>
          </p:cNvSpPr>
          <p:nvPr>
            <p:ph type="body" sz="quarter" idx="4294967295"/>
          </p:nvPr>
        </p:nvSpPr>
        <p:spPr>
          <a:xfrm>
            <a:off x="293688" y="2135188"/>
            <a:ext cx="8566150" cy="4267200"/>
          </a:xfrm>
        </p:spPr>
        <p:txBody>
          <a:bodyPr/>
          <a:lstStyle/>
          <a:p>
            <a:pPr eaLnBrk="1" hangingPunct="1">
              <a:buFont typeface="Arial" charset="0"/>
              <a:buNone/>
            </a:pPr>
            <a:r>
              <a:rPr lang="hu-HU" smtClean="0"/>
              <a:t>	</a:t>
            </a:r>
            <a:endParaRPr lang="en-US" smtClean="0"/>
          </a:p>
          <a:p>
            <a:pPr eaLnBrk="1" hangingPunct="1">
              <a:buFont typeface="Arial" charset="0"/>
              <a:buNone/>
            </a:pPr>
            <a:endParaRPr lang="en-US" smtClean="0"/>
          </a:p>
        </p:txBody>
      </p:sp>
      <p:sp>
        <p:nvSpPr>
          <p:cNvPr id="5" name="Élőláb helye 4"/>
          <p:cNvSpPr txBox="1">
            <a:spLocks noGrp="1"/>
          </p:cNvSpPr>
          <p:nvPr/>
        </p:nvSpPr>
        <p:spPr>
          <a:xfrm>
            <a:off x="631825" y="6402388"/>
            <a:ext cx="8135938" cy="365125"/>
          </a:xfrm>
          <a:prstGeom prst="rect">
            <a:avLst/>
          </a:prstGeom>
          <a:noFill/>
        </p:spPr>
        <p:txBody>
          <a:bodyPr lIns="0" tIns="0" rIns="0" bIns="0" anchor="ctr"/>
          <a:lstStyle/>
          <a:p>
            <a:pPr fontAlgn="auto">
              <a:spcBef>
                <a:spcPts val="0"/>
              </a:spcBef>
              <a:spcAft>
                <a:spcPts val="0"/>
              </a:spcAft>
              <a:defRPr/>
            </a:pPr>
            <a:r>
              <a:rPr lang="en-US" sz="1100" b="1">
                <a:solidFill>
                  <a:srgbClr val="002147"/>
                </a:solidFill>
                <a:latin typeface="+mn-lt"/>
                <a:cs typeface="+mn-cs"/>
              </a:rPr>
              <a:t>Professional Development</a:t>
            </a:r>
            <a:endParaRPr lang="en-US" sz="1100">
              <a:solidFill>
                <a:srgbClr val="747679"/>
              </a:solidFill>
              <a:latin typeface="+mn-lt"/>
              <a:cs typeface="+mn-cs"/>
            </a:endParaRPr>
          </a:p>
        </p:txBody>
      </p:sp>
      <p:sp>
        <p:nvSpPr>
          <p:cNvPr id="6" name="Dia számának helye 5"/>
          <p:cNvSpPr txBox="1">
            <a:spLocks noGrp="1"/>
          </p:cNvSpPr>
          <p:nvPr/>
        </p:nvSpPr>
        <p:spPr>
          <a:xfrm>
            <a:off x="287338" y="6391275"/>
            <a:ext cx="344487" cy="360363"/>
          </a:xfrm>
          <a:prstGeom prst="rect">
            <a:avLst/>
          </a:prstGeom>
          <a:noFill/>
        </p:spPr>
        <p:txBody>
          <a:bodyPr lIns="0" rIns="0" bIns="0" anchor="ctr"/>
          <a:lstStyle/>
          <a:p>
            <a:pPr fontAlgn="auto">
              <a:spcBef>
                <a:spcPts val="0"/>
              </a:spcBef>
              <a:spcAft>
                <a:spcPts val="0"/>
              </a:spcAft>
              <a:defRPr/>
            </a:pPr>
            <a:fld id="{8BF55AD6-80F1-4889-906A-7DB7BF8F635C}" type="slidenum">
              <a:rPr lang="en-US" sz="1100">
                <a:solidFill>
                  <a:schemeClr val="tx1">
                    <a:tint val="75000"/>
                  </a:schemeClr>
                </a:solidFill>
                <a:latin typeface="+mn-lt"/>
                <a:cs typeface="+mn-cs"/>
              </a:rPr>
              <a:pPr fontAlgn="auto">
                <a:spcBef>
                  <a:spcPts val="0"/>
                </a:spcBef>
                <a:spcAft>
                  <a:spcPts val="0"/>
                </a:spcAft>
                <a:defRPr/>
              </a:pPr>
              <a:t>9</a:t>
            </a:fld>
            <a:endParaRPr lang="en-US" sz="1100">
              <a:solidFill>
                <a:schemeClr val="tx1">
                  <a:tint val="75000"/>
                </a:schemeClr>
              </a:solidFill>
              <a:latin typeface="+mn-lt"/>
              <a:cs typeface="+mn-cs"/>
            </a:endParaRPr>
          </a:p>
        </p:txBody>
      </p:sp>
      <p:sp>
        <p:nvSpPr>
          <p:cNvPr id="8" name="Téglalap 7"/>
          <p:cNvSpPr/>
          <p:nvPr/>
        </p:nvSpPr>
        <p:spPr>
          <a:xfrm>
            <a:off x="1030288" y="2135188"/>
            <a:ext cx="6194425" cy="2097087"/>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“…research demonstrates that students</a:t>
            </a:r>
            <a:r>
              <a:rPr lang="hu-HU" sz="2400" dirty="0"/>
              <a:t> </a:t>
            </a:r>
            <a:r>
              <a:rPr lang="en-US" sz="2400" dirty="0"/>
              <a:t>who read extensively also make gains in overall language proficiency.”</a:t>
            </a:r>
          </a:p>
        </p:txBody>
      </p:sp>
      <p:sp>
        <p:nvSpPr>
          <p:cNvPr id="9" name="Téglalap 8"/>
          <p:cNvSpPr/>
          <p:nvPr/>
        </p:nvSpPr>
        <p:spPr>
          <a:xfrm>
            <a:off x="5380038" y="3916363"/>
            <a:ext cx="2717800" cy="631825"/>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hu-HU" sz="2400" dirty="0"/>
              <a:t>Richard R Day</a:t>
            </a:r>
            <a:endParaRPr lang="en-US" sz="2400" dirty="0"/>
          </a:p>
        </p:txBody>
      </p:sp>
      <p:pic>
        <p:nvPicPr>
          <p:cNvPr id="48137" name="Kép 9" descr="poland003.jpg"/>
          <p:cNvPicPr>
            <a:picLocks noChangeAspect="1"/>
          </p:cNvPicPr>
          <p:nvPr/>
        </p:nvPicPr>
        <p:blipFill>
          <a:blip r:embed="rId3"/>
          <a:srcRect/>
          <a:stretch>
            <a:fillRect/>
          </a:stretch>
        </p:blipFill>
        <p:spPr bwMode="auto">
          <a:xfrm>
            <a:off x="4368800" y="5059363"/>
            <a:ext cx="2022475" cy="1331912"/>
          </a:xfrm>
          <a:prstGeom prst="rect">
            <a:avLst/>
          </a:prstGeom>
          <a:noFill/>
          <a:ln w="9525">
            <a:noFill/>
            <a:miter lim="800000"/>
            <a:headEnd/>
            <a:tailEnd/>
          </a:ln>
        </p:spPr>
      </p:pic>
      <p:pic>
        <p:nvPicPr>
          <p:cNvPr id="48138" name="Kép 10" descr="poland003.jpg"/>
          <p:cNvPicPr>
            <a:picLocks noChangeAspect="1"/>
          </p:cNvPicPr>
          <p:nvPr/>
        </p:nvPicPr>
        <p:blipFill>
          <a:blip r:embed="rId4"/>
          <a:srcRect/>
          <a:stretch>
            <a:fillRect/>
          </a:stretch>
        </p:blipFill>
        <p:spPr bwMode="auto">
          <a:xfrm>
            <a:off x="1938338" y="4826000"/>
            <a:ext cx="1541462" cy="157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w Look">
  <a:themeElements>
    <a:clrScheme name="OUP">
      <a:dk1>
        <a:srgbClr val="002147"/>
      </a:dk1>
      <a:lt1>
        <a:sysClr val="window" lastClr="FFFFFF"/>
      </a:lt1>
      <a:dk2>
        <a:srgbClr val="000000"/>
      </a:dk2>
      <a:lt2>
        <a:srgbClr val="E7E7E7"/>
      </a:lt2>
      <a:accent1>
        <a:srgbClr val="0082C0"/>
      </a:accent1>
      <a:accent2>
        <a:srgbClr val="9C132E"/>
      </a:accent2>
      <a:accent3>
        <a:srgbClr val="5D4B0A"/>
      </a:accent3>
      <a:accent4>
        <a:srgbClr val="898A17"/>
      </a:accent4>
      <a:accent5>
        <a:srgbClr val="4B3242"/>
      </a:accent5>
      <a:accent6>
        <a:srgbClr val="BD7824"/>
      </a:accent6>
      <a:hlink>
        <a:srgbClr val="E7B513"/>
      </a:hlink>
      <a:folHlink>
        <a:srgbClr val="DC9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2011</TotalTime>
  <Words>2292</Words>
  <Application>Microsoft Office PowerPoint</Application>
  <PresentationFormat>On-screen Show (4:3)</PresentationFormat>
  <Paragraphs>455</Paragraphs>
  <Slides>60</Slides>
  <Notes>28</Notes>
  <HiddenSlides>0</HiddenSlides>
  <MMClips>0</MMClips>
  <ScaleCrop>false</ScaleCrop>
  <HeadingPairs>
    <vt:vector size="6" baseType="variant">
      <vt:variant>
        <vt:lpstr>Fonts Used</vt:lpstr>
      </vt:variant>
      <vt:variant>
        <vt:i4>4</vt:i4>
      </vt:variant>
      <vt:variant>
        <vt:lpstr>Design Template</vt:lpstr>
      </vt:variant>
      <vt:variant>
        <vt:i4>30</vt:i4>
      </vt:variant>
      <vt:variant>
        <vt:lpstr>Slide Titles</vt:lpstr>
      </vt:variant>
      <vt:variant>
        <vt:i4>60</vt:i4>
      </vt:variant>
    </vt:vector>
  </HeadingPairs>
  <TitlesOfParts>
    <vt:vector size="94" baseType="lpstr">
      <vt:lpstr>Arial</vt:lpstr>
      <vt:lpstr>Calibri</vt:lpstr>
      <vt:lpstr>Wingdings</vt:lpstr>
      <vt:lpstr>Times New Roman</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Using Literature in the EFL Classroom</vt:lpstr>
      <vt:lpstr>Quick Quiz</vt:lpstr>
      <vt:lpstr>Extensive reading</vt:lpstr>
      <vt:lpstr>Your reading habits</vt:lpstr>
      <vt:lpstr>Extensive reading</vt:lpstr>
      <vt:lpstr>What teens are reading…</vt:lpstr>
      <vt:lpstr>Challenges and obstacles</vt:lpstr>
      <vt:lpstr>How much do your students read?</vt:lpstr>
      <vt:lpstr>The benefits of extensive reading </vt:lpstr>
      <vt:lpstr>Slide 10</vt:lpstr>
      <vt:lpstr>What is language?</vt:lpstr>
      <vt:lpstr>Slide 12</vt:lpstr>
      <vt:lpstr>What is language?</vt:lpstr>
      <vt:lpstr>Getting students interested</vt:lpstr>
      <vt:lpstr>Magnet and hook</vt:lpstr>
      <vt:lpstr>Magnet and hook</vt:lpstr>
      <vt:lpstr>Magnet and hook</vt:lpstr>
      <vt:lpstr>Writers in focus</vt:lpstr>
      <vt:lpstr>Writers in focus</vt:lpstr>
      <vt:lpstr>Writers’ rooms</vt:lpstr>
      <vt:lpstr>Writers’ rooms</vt:lpstr>
      <vt:lpstr>Using graded readers</vt:lpstr>
      <vt:lpstr>Working with blurbs</vt:lpstr>
      <vt:lpstr>Working with blurbs…</vt:lpstr>
      <vt:lpstr>Working with blurbs</vt:lpstr>
      <vt:lpstr>Working with blurbs</vt:lpstr>
      <vt:lpstr>Working with blurbs </vt:lpstr>
      <vt:lpstr>A difficult blurb to write!</vt:lpstr>
      <vt:lpstr>Slide 29</vt:lpstr>
      <vt:lpstr>Getting ready to write</vt:lpstr>
      <vt:lpstr>First lines</vt:lpstr>
      <vt:lpstr>Responding to illustrations</vt:lpstr>
      <vt:lpstr>Slide 33</vt:lpstr>
      <vt:lpstr>The Curious Incident</vt:lpstr>
      <vt:lpstr>A class reader</vt:lpstr>
      <vt:lpstr>Responding to books</vt:lpstr>
      <vt:lpstr>Responding to books</vt:lpstr>
      <vt:lpstr>Responding to books</vt:lpstr>
      <vt:lpstr>Responding to books</vt:lpstr>
      <vt:lpstr>Planning a written review</vt:lpstr>
      <vt:lpstr>Planning a written review</vt:lpstr>
      <vt:lpstr>Responding to books </vt:lpstr>
      <vt:lpstr>Sickness and cure</vt:lpstr>
      <vt:lpstr>Slide 44</vt:lpstr>
      <vt:lpstr>Focusing on accuracy</vt:lpstr>
      <vt:lpstr>Describing sickness</vt:lpstr>
      <vt:lpstr>Slide 47</vt:lpstr>
      <vt:lpstr>Stopping by Woods on a Snowy Evening</vt:lpstr>
      <vt:lpstr>Stopping by Woods on a Snowy Evening</vt:lpstr>
      <vt:lpstr>Walking in a Winter Wonderland? </vt:lpstr>
      <vt:lpstr>Slide 51</vt:lpstr>
      <vt:lpstr>Animal vocabulary</vt:lpstr>
      <vt:lpstr>The Guppy</vt:lpstr>
      <vt:lpstr>Predict what happens</vt:lpstr>
      <vt:lpstr>The Purist</vt:lpstr>
      <vt:lpstr>Espresso stories</vt:lpstr>
      <vt:lpstr>Espresso stories online</vt:lpstr>
      <vt:lpstr>From picture to poem</vt:lpstr>
      <vt:lpstr>Writing simple poems </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Lea</dc:creator>
  <cp:lastModifiedBy>Ed</cp:lastModifiedBy>
  <cp:revision>81</cp:revision>
  <dcterms:created xsi:type="dcterms:W3CDTF">2010-07-14T07:44:25Z</dcterms:created>
  <dcterms:modified xsi:type="dcterms:W3CDTF">2013-07-29T16:15:37Z</dcterms:modified>
</cp:coreProperties>
</file>